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embeddedFontLst>
    <p:embeddedFont>
      <p:font typeface="Acme" panose="020B0604020202020204" charset="0"/>
      <p:regular r:id="rId9"/>
    </p:embeddedFont>
    <p:embeddedFont>
      <p:font typeface="Roboto" panose="020B0604020202020204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63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9929288f7d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9929288f7d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9929288f7d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9929288f7d_0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9929288f7d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9929288f7d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9929288f7d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9929288f7d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9929288f7d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9929288f7d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" name="Google Shape;76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otseniors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jclark@dupage88.ne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ctrTitle"/>
          </p:nvPr>
        </p:nvSpPr>
        <p:spPr>
          <a:xfrm>
            <a:off x="529600" y="202327"/>
            <a:ext cx="8222100" cy="93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>
                <a:latin typeface="Acme"/>
                <a:ea typeface="Acme"/>
                <a:cs typeface="Acme"/>
                <a:sym typeface="Acme"/>
              </a:rPr>
              <a:t>Senior Portrait Photos</a:t>
            </a:r>
            <a:endParaRPr sz="5400">
              <a:latin typeface="Acme"/>
              <a:ea typeface="Acme"/>
              <a:cs typeface="Acme"/>
              <a:sym typeface="Acme"/>
            </a:endParaRPr>
          </a:p>
        </p:txBody>
      </p:sp>
      <p:sp>
        <p:nvSpPr>
          <p:cNvPr id="86" name="Google Shape;86;p13"/>
          <p:cNvSpPr txBox="1">
            <a:spLocks noGrp="1"/>
          </p:cNvSpPr>
          <p:nvPr>
            <p:ph type="subTitle" idx="1"/>
          </p:nvPr>
        </p:nvSpPr>
        <p:spPr>
          <a:xfrm>
            <a:off x="581075" y="1066351"/>
            <a:ext cx="8358900" cy="39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accent5"/>
                </a:solidFill>
                <a:latin typeface="Acme"/>
                <a:ea typeface="Acme"/>
                <a:cs typeface="Acme"/>
                <a:sym typeface="Acme"/>
              </a:rPr>
              <a:t>When:</a:t>
            </a:r>
            <a:r>
              <a:rPr lang="en" sz="2600">
                <a:latin typeface="Acme"/>
                <a:ea typeface="Acme"/>
                <a:cs typeface="Acme"/>
                <a:sym typeface="Acme"/>
              </a:rPr>
              <a:t> October 19-22 from 3-8 PM</a:t>
            </a:r>
            <a:endParaRPr sz="2600"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lt2"/>
                </a:solidFill>
                <a:latin typeface="Acme"/>
                <a:ea typeface="Acme"/>
                <a:cs typeface="Acme"/>
                <a:sym typeface="Acme"/>
              </a:rPr>
              <a:t>Where: </a:t>
            </a:r>
            <a:r>
              <a:rPr lang="en" sz="2600">
                <a:latin typeface="Acme"/>
                <a:ea typeface="Acme"/>
                <a:cs typeface="Acme"/>
                <a:sym typeface="Acme"/>
              </a:rPr>
              <a:t>Addison Trail in the Blazer Room</a:t>
            </a:r>
            <a:endParaRPr sz="2600"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accent6"/>
                </a:solidFill>
                <a:latin typeface="Acme"/>
                <a:ea typeface="Acme"/>
                <a:cs typeface="Acme"/>
                <a:sym typeface="Acme"/>
              </a:rPr>
              <a:t>Why: </a:t>
            </a:r>
            <a:r>
              <a:rPr lang="en" sz="2600">
                <a:latin typeface="Acme"/>
                <a:ea typeface="Acme"/>
                <a:cs typeface="Acme"/>
                <a:sym typeface="Acme"/>
              </a:rPr>
              <a:t>Get your portrait photo taken for the yearbook(free) or to schedule specialty senior photos (added costs)</a:t>
            </a:r>
            <a:endParaRPr sz="2600"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accent4"/>
                </a:solidFill>
                <a:latin typeface="Acme"/>
                <a:ea typeface="Acme"/>
                <a:cs typeface="Acme"/>
                <a:sym typeface="Acme"/>
              </a:rPr>
              <a:t>How: </a:t>
            </a:r>
            <a:r>
              <a:rPr lang="en" sz="2600">
                <a:latin typeface="Acme"/>
                <a:ea typeface="Acme"/>
                <a:cs typeface="Acme"/>
                <a:sym typeface="Acme"/>
              </a:rPr>
              <a:t>Log in to your account on HR imaging(Root Studios) and sign up for a time slot</a:t>
            </a:r>
            <a:endParaRPr sz="2600"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u="sng">
                <a:solidFill>
                  <a:schemeClr val="hlink"/>
                </a:solidFill>
                <a:latin typeface="Acme"/>
                <a:ea typeface="Acme"/>
                <a:cs typeface="Acme"/>
                <a:sym typeface="Acme"/>
                <a:hlinkClick r:id="rId3"/>
              </a:rPr>
              <a:t>www.rootseniors.com</a:t>
            </a:r>
            <a:endParaRPr sz="2600"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Acme"/>
                <a:ea typeface="Acme"/>
                <a:cs typeface="Acme"/>
                <a:sym typeface="Acme"/>
              </a:rPr>
              <a:t>HR will also send you more info in the mail within the next week!</a:t>
            </a:r>
            <a:endParaRPr sz="2600"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 rotWithShape="1">
          <a:blip r:embed="rId3">
            <a:alphaModFix/>
          </a:blip>
          <a:srcRect l="12901" t="6864" r="15741"/>
          <a:stretch/>
        </p:blipFill>
        <p:spPr>
          <a:xfrm>
            <a:off x="496900" y="2375600"/>
            <a:ext cx="3175449" cy="2277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4326302" cy="2103922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4"/>
          <p:cNvSpPr txBox="1"/>
          <p:nvPr/>
        </p:nvSpPr>
        <p:spPr>
          <a:xfrm>
            <a:off x="4718500" y="250625"/>
            <a:ext cx="4042800" cy="44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FFFFFF"/>
                </a:solidFill>
                <a:latin typeface="Acme"/>
                <a:ea typeface="Acme"/>
                <a:cs typeface="Acme"/>
                <a:sym typeface="Acme"/>
              </a:rPr>
              <a:t>Step 1: Sign in</a:t>
            </a:r>
            <a:endParaRPr sz="2900">
              <a:solidFill>
                <a:srgbClr val="FFFFFF"/>
              </a:solidFill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rgbClr val="FFFFFF"/>
              </a:solidFill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rgbClr val="FFFFFF"/>
              </a:solidFill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rgbClr val="FFFFFF"/>
              </a:solidFill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rgbClr val="FFFFFF"/>
              </a:solidFill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FFFFFF"/>
                </a:solidFill>
                <a:latin typeface="Acme"/>
                <a:ea typeface="Acme"/>
                <a:cs typeface="Acme"/>
                <a:sym typeface="Acme"/>
              </a:rPr>
              <a:t>Step 2: Scroll down and click “schedule session”</a:t>
            </a:r>
            <a:endParaRPr sz="2900">
              <a:solidFill>
                <a:srgbClr val="FFFFFF"/>
              </a:solidFill>
              <a:latin typeface="Acme"/>
              <a:ea typeface="Acme"/>
              <a:cs typeface="Acme"/>
              <a:sym typeface="Acm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/>
          </a:blip>
          <a:srcRect l="4311" t="7544" r="2361"/>
          <a:stretch/>
        </p:blipFill>
        <p:spPr>
          <a:xfrm>
            <a:off x="285675" y="196778"/>
            <a:ext cx="4446525" cy="2090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6475" y="2635800"/>
            <a:ext cx="3751619" cy="20066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5"/>
          <p:cNvSpPr txBox="1"/>
          <p:nvPr/>
        </p:nvSpPr>
        <p:spPr>
          <a:xfrm>
            <a:off x="5197975" y="294225"/>
            <a:ext cx="3726900" cy="43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FFFFF"/>
                </a:solidFill>
                <a:latin typeface="Acme"/>
                <a:ea typeface="Acme"/>
                <a:cs typeface="Acme"/>
                <a:sym typeface="Acme"/>
              </a:rPr>
              <a:t>Step 3: Click Next to walk through some updates</a:t>
            </a:r>
            <a:endParaRPr sz="2500">
              <a:solidFill>
                <a:srgbClr val="FFFFFF"/>
              </a:solidFill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00">
              <a:solidFill>
                <a:srgbClr val="FFFFFF"/>
              </a:solidFill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00">
              <a:solidFill>
                <a:srgbClr val="FFFFFF"/>
              </a:solidFill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00">
              <a:solidFill>
                <a:srgbClr val="FFFFFF"/>
              </a:solidFill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00">
              <a:solidFill>
                <a:srgbClr val="FFFFFF"/>
              </a:solidFill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FFFFF"/>
                </a:solidFill>
                <a:latin typeface="Acme"/>
                <a:ea typeface="Acme"/>
                <a:cs typeface="Acme"/>
                <a:sym typeface="Acme"/>
              </a:rPr>
              <a:t>Step 4: Select the type of session you want</a:t>
            </a:r>
            <a:endParaRPr sz="2500">
              <a:solidFill>
                <a:srgbClr val="FFFFFF"/>
              </a:solidFill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FFFFF"/>
                </a:solidFill>
                <a:latin typeface="Acme"/>
                <a:ea typeface="Acme"/>
                <a:cs typeface="Acme"/>
                <a:sym typeface="Acme"/>
              </a:rPr>
              <a:t>(Notice : Yearbook Only is Free)</a:t>
            </a:r>
            <a:endParaRPr sz="2500">
              <a:solidFill>
                <a:srgbClr val="FFFFFF"/>
              </a:solidFill>
              <a:latin typeface="Acme"/>
              <a:ea typeface="Acme"/>
              <a:cs typeface="Acme"/>
              <a:sym typeface="Acm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875" y="261525"/>
            <a:ext cx="5205575" cy="24980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6"/>
          <p:cNvSpPr txBox="1"/>
          <p:nvPr/>
        </p:nvSpPr>
        <p:spPr>
          <a:xfrm>
            <a:off x="5622975" y="348700"/>
            <a:ext cx="3072900" cy="44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Acme"/>
                <a:ea typeface="Acme"/>
                <a:cs typeface="Acme"/>
                <a:sym typeface="Acme"/>
              </a:rPr>
              <a:t>Step 5: Click Next to go through some more options</a:t>
            </a:r>
            <a:endParaRPr sz="2400">
              <a:solidFill>
                <a:srgbClr val="FFFFFF"/>
              </a:solidFill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Acme"/>
                <a:ea typeface="Acme"/>
                <a:cs typeface="Acme"/>
                <a:sym typeface="Acme"/>
              </a:rPr>
              <a:t>And Finally you will select and date and time</a:t>
            </a:r>
            <a:endParaRPr sz="2400">
              <a:solidFill>
                <a:srgbClr val="FFFFFF"/>
              </a:solidFill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Acme"/>
                <a:ea typeface="Acme"/>
                <a:cs typeface="Acme"/>
                <a:sym typeface="Acme"/>
              </a:rPr>
              <a:t>Step 6: Confirm</a:t>
            </a:r>
            <a:endParaRPr sz="2400">
              <a:solidFill>
                <a:srgbClr val="FFFFFF"/>
              </a:solidFill>
              <a:latin typeface="Acme"/>
              <a:ea typeface="Acme"/>
              <a:cs typeface="Acme"/>
              <a:sym typeface="Acm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cme"/>
                <a:ea typeface="Acme"/>
                <a:cs typeface="Acme"/>
                <a:sym typeface="Acme"/>
              </a:rPr>
              <a:t>COVID Procedure</a:t>
            </a:r>
            <a:endParaRPr>
              <a:latin typeface="Acme"/>
              <a:ea typeface="Acme"/>
              <a:cs typeface="Acme"/>
              <a:sym typeface="Acme"/>
            </a:endParaRPr>
          </a:p>
        </p:txBody>
      </p:sp>
      <p:sp>
        <p:nvSpPr>
          <p:cNvPr id="112" name="Google Shape;112;p17"/>
          <p:cNvSpPr txBox="1">
            <a:spLocks noGrp="1"/>
          </p:cNvSpPr>
          <p:nvPr>
            <p:ph type="body" idx="1"/>
          </p:nvPr>
        </p:nvSpPr>
        <p:spPr>
          <a:xfrm>
            <a:off x="311700" y="1017800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Acme"/>
              <a:buChar char="●"/>
            </a:pPr>
            <a:r>
              <a:rPr lang="en" sz="2400">
                <a:latin typeface="Acme"/>
                <a:ea typeface="Acme"/>
                <a:cs typeface="Acme"/>
                <a:sym typeface="Acme"/>
              </a:rPr>
              <a:t>Enter door 1 for a temp check and screening with our student supervisor </a:t>
            </a:r>
            <a:endParaRPr sz="2400">
              <a:latin typeface="Acme"/>
              <a:ea typeface="Acme"/>
              <a:cs typeface="Acme"/>
              <a:sym typeface="Acme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Acme"/>
              <a:buChar char="●"/>
            </a:pPr>
            <a:r>
              <a:rPr lang="en" sz="2400">
                <a:latin typeface="Acme"/>
                <a:ea typeface="Acme"/>
                <a:cs typeface="Acme"/>
                <a:sym typeface="Acme"/>
              </a:rPr>
              <a:t>Wear a mask the entire time except for when the picture is being taken.  </a:t>
            </a:r>
            <a:endParaRPr sz="2400">
              <a:latin typeface="Acme"/>
              <a:ea typeface="Acme"/>
              <a:cs typeface="Acme"/>
              <a:sym typeface="Acme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Acme"/>
              <a:buChar char="●"/>
            </a:pPr>
            <a:r>
              <a:rPr lang="en" sz="2400">
                <a:latin typeface="Acme"/>
                <a:ea typeface="Acme"/>
                <a:cs typeface="Acme"/>
                <a:sym typeface="Acme"/>
              </a:rPr>
              <a:t>Enter by yourself. No family or friends</a:t>
            </a:r>
            <a:endParaRPr sz="2400">
              <a:latin typeface="Acme"/>
              <a:ea typeface="Acme"/>
              <a:cs typeface="Acme"/>
              <a:sym typeface="Acme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Acme"/>
              <a:buChar char="●"/>
            </a:pPr>
            <a:r>
              <a:rPr lang="en" sz="2400">
                <a:latin typeface="Acme"/>
                <a:ea typeface="Acme"/>
                <a:cs typeface="Acme"/>
                <a:sym typeface="Acme"/>
              </a:rPr>
              <a:t>Proceed to Blazer Room and maintain social distancing while waiting for the photographer’s instructions</a:t>
            </a:r>
            <a:endParaRPr sz="2400">
              <a:latin typeface="Acme"/>
              <a:ea typeface="Acme"/>
              <a:cs typeface="Acme"/>
              <a:sym typeface="Acm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>
            <a:spLocks noGrp="1"/>
          </p:cNvSpPr>
          <p:nvPr>
            <p:ph type="title"/>
          </p:nvPr>
        </p:nvSpPr>
        <p:spPr>
          <a:xfrm>
            <a:off x="80200" y="0"/>
            <a:ext cx="8752200" cy="10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cme"/>
                <a:ea typeface="Acme"/>
                <a:cs typeface="Acme"/>
                <a:sym typeface="Acme"/>
              </a:rPr>
              <a:t>Questions - e-mail Mrs. Jessica Clark, </a:t>
            </a:r>
            <a:r>
              <a:rPr lang="en" u="sng">
                <a:solidFill>
                  <a:schemeClr val="hlink"/>
                </a:solidFill>
                <a:latin typeface="Acme"/>
                <a:ea typeface="Acme"/>
                <a:cs typeface="Acme"/>
                <a:sym typeface="Acme"/>
                <a:hlinkClick r:id="rId3"/>
              </a:rPr>
              <a:t>jclark@dupage88.net</a:t>
            </a:r>
            <a:r>
              <a:rPr lang="en">
                <a:latin typeface="Acme"/>
                <a:ea typeface="Acme"/>
                <a:cs typeface="Acme"/>
                <a:sym typeface="Acme"/>
              </a:rPr>
              <a:t> </a:t>
            </a:r>
            <a:endParaRPr>
              <a:latin typeface="Acme"/>
              <a:ea typeface="Acme"/>
              <a:cs typeface="Acme"/>
              <a:sym typeface="Acme"/>
            </a:endParaRPr>
          </a:p>
        </p:txBody>
      </p:sp>
      <p:sp>
        <p:nvSpPr>
          <p:cNvPr id="118" name="Google Shape;118;p18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Acme"/>
                <a:ea typeface="Acme"/>
                <a:cs typeface="Acme"/>
                <a:sym typeface="Acme"/>
              </a:rPr>
              <a:t>Follow us on</a:t>
            </a:r>
            <a:r>
              <a:rPr lang="en" sz="2200" b="1">
                <a:latin typeface="Acme"/>
                <a:ea typeface="Acme"/>
                <a:cs typeface="Acme"/>
                <a:sym typeface="Acme"/>
              </a:rPr>
              <a:t> Instagram</a:t>
            </a:r>
            <a:endParaRPr sz="2200" b="1"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200">
                <a:latin typeface="Acme"/>
                <a:ea typeface="Acme"/>
                <a:cs typeface="Acme"/>
                <a:sym typeface="Acme"/>
              </a:rPr>
              <a:t>@athsyearbook</a:t>
            </a:r>
            <a:endParaRPr sz="2200"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200"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200">
              <a:latin typeface="Acme"/>
              <a:ea typeface="Acme"/>
              <a:cs typeface="Acme"/>
              <a:sym typeface="Acme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200">
                <a:latin typeface="Acme"/>
                <a:ea typeface="Acme"/>
                <a:cs typeface="Acme"/>
                <a:sym typeface="Acme"/>
              </a:rPr>
              <a:t>And </a:t>
            </a:r>
            <a:r>
              <a:rPr lang="en" sz="2200" b="1">
                <a:latin typeface="Acme"/>
                <a:ea typeface="Acme"/>
                <a:cs typeface="Acme"/>
                <a:sym typeface="Acme"/>
              </a:rPr>
              <a:t>Twitter </a:t>
            </a:r>
            <a:r>
              <a:rPr lang="en" sz="2200">
                <a:latin typeface="Acme"/>
                <a:ea typeface="Acme"/>
                <a:cs typeface="Acme"/>
                <a:sym typeface="Acme"/>
              </a:rPr>
              <a:t>@ATyearbookHS</a:t>
            </a:r>
            <a:endParaRPr sz="2200">
              <a:latin typeface="Acme"/>
              <a:ea typeface="Acme"/>
              <a:cs typeface="Acme"/>
              <a:sym typeface="Acme"/>
            </a:endParaRPr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4">
            <a:alphaModFix/>
          </a:blip>
          <a:srcRect l="11267" t="4067" r="8879"/>
          <a:stretch/>
        </p:blipFill>
        <p:spPr>
          <a:xfrm>
            <a:off x="3048000" y="1060150"/>
            <a:ext cx="3148276" cy="222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27499" y="1854850"/>
            <a:ext cx="2592851" cy="3130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</Words>
  <Application>Microsoft Office PowerPoint</Application>
  <PresentationFormat>On-screen Show (16:9)</PresentationFormat>
  <Paragraphs>35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Acme</vt:lpstr>
      <vt:lpstr>Roboto</vt:lpstr>
      <vt:lpstr>Geometric</vt:lpstr>
      <vt:lpstr>Senior Portrait Photos</vt:lpstr>
      <vt:lpstr>PowerPoint Presentation</vt:lpstr>
      <vt:lpstr>PowerPoint Presentation</vt:lpstr>
      <vt:lpstr>PowerPoint Presentation</vt:lpstr>
      <vt:lpstr>COVID Procedure</vt:lpstr>
      <vt:lpstr>Questions - e-mail Mrs. Jessica Clark, jclark@dupage88.net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Senior Portrait Photos</dc:title>
  <dc:creator>jessica clark</dc:creator>
  <cp:lastModifiedBy>jessica clark</cp:lastModifiedBy>
  <cp:revision>1</cp:revision>
  <dcterms:modified xsi:type="dcterms:W3CDTF">2020-09-23T18:47:31Z</dcterms:modified>
</cp:coreProperties>
</file>