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7" r:id="rId8"/>
    <p:sldId id="278" r:id="rId9"/>
    <p:sldId id="279" r:id="rId10"/>
    <p:sldId id="280" r:id="rId11"/>
    <p:sldId id="265" r:id="rId12"/>
    <p:sldId id="264" r:id="rId13"/>
    <p:sldId id="266" r:id="rId14"/>
    <p:sldId id="281" r:id="rId15"/>
    <p:sldId id="282" r:id="rId16"/>
    <p:sldId id="283" r:id="rId17"/>
    <p:sldId id="28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1"/>
    <p:restoredTop sz="94643"/>
  </p:normalViewPr>
  <p:slideViewPr>
    <p:cSldViewPr snapToGrid="0" snapToObjects="1">
      <p:cViewPr>
        <p:scale>
          <a:sx n="120" d="100"/>
          <a:sy n="120" d="100"/>
        </p:scale>
        <p:origin x="204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1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8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7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68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84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1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1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C53E0-2E7C-2041-8A5A-944DF3317BAC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1B978-10F9-7949-9CE6-31A55CF1D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3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hyperlink" Target="https://chicagocityoflearning.org/playlists?ref=menu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TextBox 185"/>
          <p:cNvSpPr txBox="1"/>
          <p:nvPr/>
        </p:nvSpPr>
        <p:spPr>
          <a:xfrm>
            <a:off x="-685800" y="2501450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	MOVING FORWARD</a:t>
            </a:r>
            <a:endParaRPr lang="en-US" sz="3200" b="1" dirty="0" smtClean="0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986" y="2608952"/>
            <a:ext cx="1236600" cy="1236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393" y="3836267"/>
            <a:ext cx="9270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HOW CAN WE MAKE THE MOST OF THE </a:t>
            </a:r>
            <a:r>
              <a:rPr lang="en-US" sz="2000" i="1" dirty="0" smtClean="0"/>
              <a:t>BUSINESS-EDUCATION </a:t>
            </a:r>
            <a:r>
              <a:rPr lang="en-US" sz="2000" i="1" dirty="0"/>
              <a:t>PARTNERSHIP </a:t>
            </a:r>
            <a:r>
              <a:rPr lang="en-US" sz="2000" i="1"/>
              <a:t>COUNCIL</a:t>
            </a:r>
            <a:r>
              <a:rPr lang="en-US" sz="2000" i="1" smtClean="0"/>
              <a:t>?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80352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68" y="768145"/>
            <a:ext cx="2906065" cy="29060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" y="603560"/>
            <a:ext cx="2937529" cy="29375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91" y="825730"/>
            <a:ext cx="2928008" cy="2928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03" y="691891"/>
            <a:ext cx="3040584" cy="3040584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197655" y="4261382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MENTOR PROGRAM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208575" y="4294433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smtClean="0"/>
              <a:t>JOB </a:t>
            </a:r>
          </a:p>
          <a:p>
            <a:pPr algn="ctr"/>
            <a:r>
              <a:rPr lang="en-US" sz="3600" b="1" dirty="0" smtClean="0"/>
              <a:t>EXPO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394923" y="4302371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NUTRITION PROGRAMS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9477846" y="4310308"/>
            <a:ext cx="2433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ESL CLASSES</a:t>
            </a:r>
          </a:p>
        </p:txBody>
      </p:sp>
    </p:spTree>
    <p:extLst>
      <p:ext uri="{BB962C8B-B14F-4D97-AF65-F5344CB8AC3E}">
        <p14:creationId xmlns:p14="http://schemas.microsoft.com/office/powerpoint/2010/main" val="19394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5131" y="2017065"/>
            <a:ext cx="113617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WHAT ARE SOME OTHER EXAMPLES?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74212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5131" y="1351508"/>
            <a:ext cx="113617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/>
              <a:t>FOR EXAMPLE</a:t>
            </a:r>
            <a:r>
              <a:rPr lang="is-IS" sz="8800" b="1" dirty="0" smtClean="0"/>
              <a:t>…</a:t>
            </a:r>
          </a:p>
          <a:p>
            <a:pPr algn="ctr"/>
            <a:r>
              <a:rPr lang="en-US" sz="8800" b="1" dirty="0" smtClean="0">
                <a:hlinkClick r:id="rId10"/>
              </a:rPr>
              <a:t>CHICAGO CITY OF LEARNING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8064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5131" y="2017065"/>
            <a:ext cx="113617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/>
              <a:t>HOW DO WE MOVE FORWARD?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204128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4481" y="1696425"/>
            <a:ext cx="113617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WHAT NON-ACADEMIC CONCERNS IMPACT STUDENTS AND PARENTS?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55605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4481" y="612844"/>
            <a:ext cx="113617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WHAT GOALS DO BUSINESSES IN THE COMMUNITY SHARE WITH GOVERNMENT BODIES AND NON-PROFITS?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9805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4481" y="1296692"/>
            <a:ext cx="113617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FOR THE NEXT MEETING</a:t>
            </a:r>
            <a:r>
              <a:rPr lang="is-IS" sz="6600" b="1" dirty="0" smtClean="0"/>
              <a:t>…</a:t>
            </a:r>
          </a:p>
          <a:p>
            <a:pPr marL="857250" indent="-857250" algn="ctr">
              <a:buFontTx/>
              <a:buChar char="-"/>
            </a:pPr>
            <a:r>
              <a:rPr lang="en-US" sz="6600" b="1" dirty="0" smtClean="0"/>
              <a:t>2 PRIORITIES </a:t>
            </a:r>
          </a:p>
          <a:p>
            <a:pPr marL="857250" indent="-857250" algn="ctr">
              <a:buFontTx/>
              <a:buChar char="-"/>
            </a:pPr>
            <a:r>
              <a:rPr lang="en-US" sz="6600" b="1" dirty="0" smtClean="0"/>
              <a:t>1 WAY WE CAN </a:t>
            </a:r>
            <a:r>
              <a:rPr lang="en-US" sz="6600" b="1" dirty="0" smtClean="0"/>
              <a:t>COLLABORATE</a:t>
            </a:r>
            <a:endParaRPr lang="is-IS" sz="6600" b="1" dirty="0"/>
          </a:p>
        </p:txBody>
      </p:sp>
    </p:spTree>
    <p:extLst>
      <p:ext uri="{BB962C8B-B14F-4D97-AF65-F5344CB8AC3E}">
        <p14:creationId xmlns:p14="http://schemas.microsoft.com/office/powerpoint/2010/main" val="63865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5131" y="2407968"/>
            <a:ext cx="1136173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/>
              <a:t>THANKS! </a:t>
            </a:r>
            <a:r>
              <a:rPr lang="en-US" sz="11500" b="1" dirty="0" smtClean="0">
                <a:sym typeface="Wingdings"/>
              </a:rPr>
              <a:t></a:t>
            </a:r>
            <a:endParaRPr lang="is-IS" sz="11500" b="1" dirty="0"/>
          </a:p>
        </p:txBody>
      </p:sp>
    </p:spTree>
    <p:extLst>
      <p:ext uri="{BB962C8B-B14F-4D97-AF65-F5344CB8AC3E}">
        <p14:creationId xmlns:p14="http://schemas.microsoft.com/office/powerpoint/2010/main" val="90551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36" y="1605515"/>
            <a:ext cx="3771335" cy="3771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00798" y="2017065"/>
            <a:ext cx="74873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/>
              <a:t>BENEFITS OF COLLABORATION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101866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26" y="2644170"/>
            <a:ext cx="59302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/>
              <a:t>EFFICIENCY</a:t>
            </a:r>
            <a:endParaRPr lang="en-US" sz="80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144" y="1298443"/>
            <a:ext cx="4027716" cy="402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7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-42531" y="927"/>
            <a:ext cx="12323135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099050" y="2094366"/>
            <a:ext cx="59302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/>
              <a:t>GROW OUR IMPACT</a:t>
            </a:r>
            <a:endParaRPr lang="en-US" sz="6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07" y="1506507"/>
            <a:ext cx="3796155" cy="379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5131" y="2017065"/>
            <a:ext cx="113617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/>
              <a:t>WHAT ARE SOME OF </a:t>
            </a:r>
            <a:r>
              <a:rPr lang="en-US" sz="8800" b="1" smtClean="0"/>
              <a:t>OUR SUCCESS STORIES?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538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68" y="1831405"/>
            <a:ext cx="2906065" cy="29060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" y="1815674"/>
            <a:ext cx="2937529" cy="29375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91" y="1825195"/>
            <a:ext cx="2928008" cy="2928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03" y="1712619"/>
            <a:ext cx="3040584" cy="304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68" y="1831405"/>
            <a:ext cx="2906065" cy="29060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" y="603560"/>
            <a:ext cx="2937529" cy="29375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91" y="1825195"/>
            <a:ext cx="2928008" cy="2928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03" y="1712619"/>
            <a:ext cx="3040584" cy="3040584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197655" y="4261382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MENTOR PROGRAM</a:t>
            </a:r>
          </a:p>
        </p:txBody>
      </p:sp>
    </p:spTree>
    <p:extLst>
      <p:ext uri="{BB962C8B-B14F-4D97-AF65-F5344CB8AC3E}">
        <p14:creationId xmlns:p14="http://schemas.microsoft.com/office/powerpoint/2010/main" val="182180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68" y="768145"/>
            <a:ext cx="2906065" cy="29060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" y="603560"/>
            <a:ext cx="2937529" cy="29375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91" y="1825195"/>
            <a:ext cx="2928008" cy="2928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03" y="1712619"/>
            <a:ext cx="3040584" cy="3040584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197655" y="4261382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MENTOR PROGRAM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208575" y="4294433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smtClean="0"/>
              <a:t>JOB </a:t>
            </a:r>
          </a:p>
          <a:p>
            <a:pPr algn="ctr"/>
            <a:r>
              <a:rPr lang="en-US" sz="3600" b="1" dirty="0" smtClean="0"/>
              <a:t>EXPO</a:t>
            </a:r>
          </a:p>
        </p:txBody>
      </p:sp>
    </p:spTree>
    <p:extLst>
      <p:ext uri="{BB962C8B-B14F-4D97-AF65-F5344CB8AC3E}">
        <p14:creationId xmlns:p14="http://schemas.microsoft.com/office/powerpoint/2010/main" val="206029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65090"/>
            <a:ext cx="876300" cy="87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090"/>
            <a:ext cx="876300" cy="876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65090"/>
            <a:ext cx="876300" cy="876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65090"/>
            <a:ext cx="87630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090"/>
            <a:ext cx="876300" cy="876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65090"/>
            <a:ext cx="876300" cy="876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7153"/>
            <a:ext cx="876300" cy="876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7152"/>
            <a:ext cx="863123" cy="8631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73027"/>
            <a:ext cx="876300" cy="876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73027"/>
            <a:ext cx="876300" cy="8763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5090"/>
            <a:ext cx="876300" cy="876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73027"/>
            <a:ext cx="876300" cy="8763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031306"/>
            <a:ext cx="876300" cy="8763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1023368"/>
            <a:ext cx="863123" cy="86312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1039243"/>
            <a:ext cx="876300" cy="8763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1039243"/>
            <a:ext cx="876300" cy="876300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031306"/>
            <a:ext cx="876300" cy="876300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1039243"/>
            <a:ext cx="876300" cy="87630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047180"/>
            <a:ext cx="876300" cy="8763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047180"/>
            <a:ext cx="876300" cy="8763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047180"/>
            <a:ext cx="876300" cy="8763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1047180"/>
            <a:ext cx="876300" cy="8763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047180"/>
            <a:ext cx="876300" cy="8763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1039243"/>
            <a:ext cx="876300" cy="876300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984345"/>
            <a:ext cx="876300" cy="87630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984345"/>
            <a:ext cx="876300" cy="876300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1984345"/>
            <a:ext cx="876300" cy="87630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984345"/>
            <a:ext cx="876300" cy="876300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84345"/>
            <a:ext cx="876300" cy="876300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1984345"/>
            <a:ext cx="876300" cy="87630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976408"/>
            <a:ext cx="876300" cy="876300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1976407"/>
            <a:ext cx="863123" cy="86312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1992282"/>
            <a:ext cx="876300" cy="876300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1992282"/>
            <a:ext cx="876300" cy="876300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984345"/>
            <a:ext cx="876300" cy="876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1992282"/>
            <a:ext cx="876300" cy="876300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950561"/>
            <a:ext cx="876300" cy="876300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2942623"/>
            <a:ext cx="863123" cy="86312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2958498"/>
            <a:ext cx="876300" cy="876300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2958498"/>
            <a:ext cx="876300" cy="876300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2950561"/>
            <a:ext cx="876300" cy="876300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958498"/>
            <a:ext cx="876300" cy="876300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2966435"/>
            <a:ext cx="876300" cy="876300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966435"/>
            <a:ext cx="876300" cy="8763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2966435"/>
            <a:ext cx="876300" cy="8763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2966435"/>
            <a:ext cx="876300" cy="876300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2966435"/>
            <a:ext cx="876300" cy="8763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2958498"/>
            <a:ext cx="876300" cy="8763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936320"/>
            <a:ext cx="876300" cy="8763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3936320"/>
            <a:ext cx="876300" cy="876300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3936320"/>
            <a:ext cx="876300" cy="8763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3936320"/>
            <a:ext cx="876300" cy="876300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36320"/>
            <a:ext cx="876300" cy="876300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3936320"/>
            <a:ext cx="876300" cy="8763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3928383"/>
            <a:ext cx="876300" cy="8763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3928382"/>
            <a:ext cx="863123" cy="863123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3944257"/>
            <a:ext cx="876300" cy="8763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3944257"/>
            <a:ext cx="876300" cy="876300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936320"/>
            <a:ext cx="876300" cy="8763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3944257"/>
            <a:ext cx="876300" cy="876300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4902536"/>
            <a:ext cx="876300" cy="876300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824" y="4894598"/>
            <a:ext cx="863123" cy="863123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75" y="4910473"/>
            <a:ext cx="876300" cy="876300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25" y="4910473"/>
            <a:ext cx="876300" cy="876300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4902536"/>
            <a:ext cx="876300" cy="876300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4910473"/>
            <a:ext cx="876300" cy="876300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4918410"/>
            <a:ext cx="876300" cy="876300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18410"/>
            <a:ext cx="876300" cy="876300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4918410"/>
            <a:ext cx="876300" cy="876300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250" y="4918410"/>
            <a:ext cx="876300" cy="876300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4918410"/>
            <a:ext cx="876300" cy="876300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5" y="4910473"/>
            <a:ext cx="876300" cy="876300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5900500"/>
            <a:ext cx="876300" cy="876300"/>
          </a:xfrm>
          <a:prstGeom prst="rect">
            <a:avLst/>
          </a:prstGeom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5900500"/>
            <a:ext cx="876300" cy="876300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050" y="5900500"/>
            <a:ext cx="876300" cy="876300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5900500"/>
            <a:ext cx="876300" cy="8763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6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900500"/>
            <a:ext cx="876300" cy="876300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7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00" y="5900500"/>
            <a:ext cx="876300" cy="876300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5892563"/>
            <a:ext cx="876300" cy="876300"/>
          </a:xfrm>
          <a:prstGeom prst="rect">
            <a:avLst/>
          </a:prstGeom>
        </p:spPr>
      </p:pic>
      <p:pic>
        <p:nvPicPr>
          <p:cNvPr id="180" name="Picture 179"/>
          <p:cNvPicPr>
            <a:picLocks noChangeAspect="1"/>
          </p:cNvPicPr>
          <p:nvPr/>
        </p:nvPicPr>
        <p:blipFill>
          <a:blip r:embed="rId9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949" y="5892562"/>
            <a:ext cx="863123" cy="863123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100" y="5908437"/>
            <a:ext cx="876300" cy="876300"/>
          </a:xfrm>
          <a:prstGeom prst="rect">
            <a:avLst/>
          </a:prstGeom>
        </p:spPr>
      </p:pic>
      <p:pic>
        <p:nvPicPr>
          <p:cNvPr id="182" name="Picture 181"/>
          <p:cNvPicPr>
            <a:picLocks noChangeAspect="1"/>
          </p:cNvPicPr>
          <p:nvPr/>
        </p:nvPicPr>
        <p:blipFill>
          <a:blip r:embed="rId5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0" y="5908437"/>
            <a:ext cx="876300" cy="8763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8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900500"/>
            <a:ext cx="876300" cy="876300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5908437"/>
            <a:ext cx="876300" cy="876300"/>
          </a:xfrm>
          <a:prstGeom prst="rect">
            <a:avLst/>
          </a:prstGeom>
        </p:spPr>
      </p:pic>
      <p:sp>
        <p:nvSpPr>
          <p:cNvPr id="185" name="Rectangle 1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068" y="768145"/>
            <a:ext cx="2906065" cy="29060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" y="603560"/>
            <a:ext cx="2937529" cy="29375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091" y="825730"/>
            <a:ext cx="2928008" cy="2928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03" y="1712619"/>
            <a:ext cx="3040584" cy="3040584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197655" y="4261382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MENTOR PROGRAM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208575" y="4294433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smtClean="0"/>
              <a:t>JOB </a:t>
            </a:r>
          </a:p>
          <a:p>
            <a:pPr algn="ctr"/>
            <a:r>
              <a:rPr lang="en-US" sz="3600" b="1" dirty="0" smtClean="0"/>
              <a:t>EXPO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394923" y="4302371"/>
            <a:ext cx="2663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NUTRITION PROGRAMS</a:t>
            </a:r>
          </a:p>
        </p:txBody>
      </p:sp>
    </p:spTree>
    <p:extLst>
      <p:ext uri="{BB962C8B-B14F-4D97-AF65-F5344CB8AC3E}">
        <p14:creationId xmlns:p14="http://schemas.microsoft.com/office/powerpoint/2010/main" val="2075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103</Words>
  <Application>Microsoft Macintosh PowerPoint</Application>
  <PresentationFormat>Widescreen</PresentationFormat>
  <Paragraphs>29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cohen@addisonlibrary.org</dc:creator>
  <cp:lastModifiedBy>cohen@addisonlibrary.org</cp:lastModifiedBy>
  <cp:revision>18</cp:revision>
  <dcterms:created xsi:type="dcterms:W3CDTF">2016-09-29T15:31:57Z</dcterms:created>
  <dcterms:modified xsi:type="dcterms:W3CDTF">2016-10-03T15:29:09Z</dcterms:modified>
</cp:coreProperties>
</file>