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Lst>
  <p:sldSz cy="6858000" cx="9144000"/>
  <p:notesSz cx="6858000" cy="9144000"/>
  <p:embeddedFontLst>
    <p:embeddedFont>
      <p:font typeface="Libre Franklin"/>
      <p:regular r:id="rId72"/>
      <p:bold r:id="rId73"/>
      <p:italic r:id="rId74"/>
      <p:boldItalic r:id="rId75"/>
    </p:embeddedFont>
    <p:embeddedFont>
      <p:font typeface="Lobster"/>
      <p:regular r:id="rId76"/>
    </p:embeddedFont>
    <p:embeddedFont>
      <p:font typeface="Permanent Marker"/>
      <p:regular r:id="rId77"/>
    </p:embeddedFont>
    <p:embeddedFont>
      <p:font typeface="Century Schoolbook"/>
      <p:regular r:id="rId78"/>
      <p:bold r:id="rId79"/>
      <p:italic r:id="rId80"/>
      <p:boldItalic r:id="rId81"/>
    </p:embeddedFont>
    <p:embeddedFont>
      <p:font typeface="Shadows Into Light Two"/>
      <p:regular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6B47BFAD-9D5E-4591-AB4B-8629739CDDF5}">
  <a:tblStyle styleId="{6B47BFAD-9D5E-4591-AB4B-8629739CDDF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CenturySchoolbook-italic.fntdata"/><Relationship Id="rId82" Type="http://schemas.openxmlformats.org/officeDocument/2006/relationships/font" Target="fonts/ShadowsIntoLightTwo-regular.fntdata"/><Relationship Id="rId81" Type="http://schemas.openxmlformats.org/officeDocument/2006/relationships/font" Target="fonts/CenturySchoolbook-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LibreFranklin-bold.fntdata"/><Relationship Id="rId72" Type="http://schemas.openxmlformats.org/officeDocument/2006/relationships/font" Target="fonts/LibreFranklin-regular.fntdata"/><Relationship Id="rId31" Type="http://schemas.openxmlformats.org/officeDocument/2006/relationships/slide" Target="slides/slide25.xml"/><Relationship Id="rId75" Type="http://schemas.openxmlformats.org/officeDocument/2006/relationships/font" Target="fonts/LibreFranklin-boldItalic.fntdata"/><Relationship Id="rId30" Type="http://schemas.openxmlformats.org/officeDocument/2006/relationships/slide" Target="slides/slide24.xml"/><Relationship Id="rId74" Type="http://schemas.openxmlformats.org/officeDocument/2006/relationships/font" Target="fonts/LibreFranklin-italic.fntdata"/><Relationship Id="rId33" Type="http://schemas.openxmlformats.org/officeDocument/2006/relationships/slide" Target="slides/slide27.xml"/><Relationship Id="rId77" Type="http://schemas.openxmlformats.org/officeDocument/2006/relationships/font" Target="fonts/PermanentMarker-regular.fntdata"/><Relationship Id="rId32" Type="http://schemas.openxmlformats.org/officeDocument/2006/relationships/slide" Target="slides/slide26.xml"/><Relationship Id="rId76" Type="http://schemas.openxmlformats.org/officeDocument/2006/relationships/font" Target="fonts/Lobster-regular.fntdata"/><Relationship Id="rId35" Type="http://schemas.openxmlformats.org/officeDocument/2006/relationships/slide" Target="slides/slide29.xml"/><Relationship Id="rId79" Type="http://schemas.openxmlformats.org/officeDocument/2006/relationships/font" Target="fonts/CenturySchoolbook-bold.fntdata"/><Relationship Id="rId34" Type="http://schemas.openxmlformats.org/officeDocument/2006/relationships/slide" Target="slides/slide28.xml"/><Relationship Id="rId78" Type="http://schemas.openxmlformats.org/officeDocument/2006/relationships/font" Target="fonts/CenturySchoolbook-regular.fntdata"/><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US">
                <a:solidFill>
                  <a:schemeClr val="dk1"/>
                </a:solidFill>
                <a:latin typeface="Verdana"/>
                <a:ea typeface="Verdana"/>
                <a:cs typeface="Verdana"/>
                <a:sym typeface="Verdana"/>
              </a:rPr>
              <a:t>Read for a Lifetime</a:t>
            </a:r>
            <a:r>
              <a:rPr lang="en-US">
                <a:solidFill>
                  <a:schemeClr val="dk1"/>
                </a:solidFill>
                <a:latin typeface="Verdana"/>
                <a:ea typeface="Verdana"/>
                <a:cs typeface="Verdana"/>
                <a:sym typeface="Verdana"/>
              </a:rPr>
              <a:t> is a statewide reading program designed to promote the enjoyment of reading, by encouraging students to read both classic and contemporary literature, and rewarding them for their effort.</a:t>
            </a:r>
            <a:endParaRPr>
              <a:solidFill>
                <a:schemeClr val="dk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rPr lang="en-US">
                <a:solidFill>
                  <a:schemeClr val="dk1"/>
                </a:solidFill>
                <a:latin typeface="Verdana"/>
                <a:ea typeface="Verdana"/>
                <a:cs typeface="Verdana"/>
                <a:sym typeface="Verdana"/>
              </a:rPr>
              <a:t>Each student who reads at least four titles from the list during the school year receives a certificate of achievement signed by Secretary of State and State Librarian Jesse White.</a:t>
            </a:r>
            <a:endParaRPr>
              <a:solidFill>
                <a:schemeClr val="dk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rPr lang="en-US">
                <a:solidFill>
                  <a:schemeClr val="dk1"/>
                </a:solidFill>
                <a:latin typeface="Verdana"/>
                <a:ea typeface="Verdana"/>
                <a:cs typeface="Verdana"/>
                <a:sym typeface="Verdana"/>
              </a:rPr>
              <a:t>The following students have read at least four titles from the </a:t>
            </a:r>
            <a:r>
              <a:rPr i="1" lang="en-US">
                <a:solidFill>
                  <a:schemeClr val="dk1"/>
                </a:solidFill>
                <a:latin typeface="Verdana"/>
                <a:ea typeface="Verdana"/>
                <a:cs typeface="Verdana"/>
                <a:sym typeface="Verdana"/>
              </a:rPr>
              <a:t>Read For a Lifetime </a:t>
            </a:r>
            <a:r>
              <a:rPr lang="en-US">
                <a:solidFill>
                  <a:schemeClr val="dk1"/>
                </a:solidFill>
                <a:latin typeface="Verdana"/>
                <a:ea typeface="Verdana"/>
                <a:cs typeface="Verdana"/>
                <a:sym typeface="Verdana"/>
              </a:rPr>
              <a:t>list.</a:t>
            </a:r>
            <a:endParaRPr>
              <a:solidFill>
                <a:schemeClr val="dk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rPr lang="en-US">
                <a:solidFill>
                  <a:schemeClr val="dk1"/>
                </a:solidFill>
                <a:latin typeface="Verdana"/>
                <a:ea typeface="Verdana"/>
                <a:cs typeface="Verdana"/>
                <a:sym typeface="Verdana"/>
              </a:rPr>
              <a:t> </a:t>
            </a:r>
            <a:endParaRPr>
              <a:solidFill>
                <a:schemeClr val="dk1"/>
              </a:solidFill>
              <a:latin typeface="Verdana"/>
              <a:ea typeface="Verdana"/>
              <a:cs typeface="Verdana"/>
              <a:sym typeface="Verdana"/>
            </a:endParaRPr>
          </a:p>
          <a:p>
            <a:pPr indent="0" lvl="0" marL="0" rtl="0" algn="l">
              <a:spcBef>
                <a:spcPts val="0"/>
              </a:spcBef>
              <a:spcAft>
                <a:spcPts val="0"/>
              </a:spcAft>
              <a:buNone/>
            </a:pPr>
            <a:r>
              <a:t/>
            </a:r>
            <a:endParaRPr/>
          </a:p>
        </p:txBody>
      </p:sp>
      <p:sp>
        <p:nvSpPr>
          <p:cNvPr id="94" name="Google Shape;9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580a96197d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580a96197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US">
                <a:solidFill>
                  <a:schemeClr val="dk1"/>
                </a:solidFill>
                <a:latin typeface="Verdana"/>
                <a:ea typeface="Verdana"/>
                <a:cs typeface="Verdana"/>
                <a:sym typeface="Verdana"/>
              </a:rPr>
              <a:t>The Lincoln Illinois High School Book Award</a:t>
            </a:r>
            <a:r>
              <a:rPr lang="en-US">
                <a:solidFill>
                  <a:schemeClr val="dk1"/>
                </a:solidFill>
                <a:latin typeface="Verdana"/>
                <a:ea typeface="Verdana"/>
                <a:cs typeface="Verdana"/>
                <a:sym typeface="Verdana"/>
              </a:rPr>
              <a:t> is awarded annually to the author of the book voted as most outstanding by participating students in grades nine through twelve in Illinois. The award is named for Abraham Lincoln, one of Illinois' most famous residents and himself an avid reader and noted author. The Abraham Lincoln Award is designed to encourage high school students to read for personal satisfaction and become familiar with authors of young adult and adult books.</a:t>
            </a:r>
            <a:endParaRPr>
              <a:solidFill>
                <a:schemeClr val="dk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rPr lang="en-US">
                <a:solidFill>
                  <a:schemeClr val="dk1"/>
                </a:solidFill>
                <a:latin typeface="Verdana"/>
                <a:ea typeface="Verdana"/>
                <a:cs typeface="Verdana"/>
                <a:sym typeface="Verdana"/>
              </a:rPr>
              <a:t> </a:t>
            </a:r>
            <a:endParaRPr>
              <a:solidFill>
                <a:schemeClr val="dk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rPr lang="en-US">
                <a:solidFill>
                  <a:schemeClr val="dk1"/>
                </a:solidFill>
                <a:latin typeface="Verdana"/>
                <a:ea typeface="Verdana"/>
                <a:cs typeface="Verdana"/>
                <a:sym typeface="Verdana"/>
              </a:rPr>
              <a:t>To be eligible to vote, a student must have read or listened to at least four books on the Master List. Each student was allowed to vote for his or her favorite book from the nominees.</a:t>
            </a:r>
            <a:endParaRPr>
              <a:solidFill>
                <a:schemeClr val="dk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rPr lang="en-US">
                <a:solidFill>
                  <a:schemeClr val="dk1"/>
                </a:solidFill>
                <a:latin typeface="Verdana"/>
                <a:ea typeface="Verdana"/>
                <a:cs typeface="Verdana"/>
                <a:sym typeface="Verdana"/>
              </a:rPr>
              <a:t> </a:t>
            </a:r>
            <a:endParaRPr>
              <a:solidFill>
                <a:schemeClr val="dk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rPr lang="en-US">
                <a:solidFill>
                  <a:schemeClr val="dk1"/>
                </a:solidFill>
                <a:latin typeface="Verdana"/>
                <a:ea typeface="Verdana"/>
                <a:cs typeface="Verdana"/>
                <a:sym typeface="Verdana"/>
              </a:rPr>
              <a:t>The following students have read at least four books from the Abraham Lincoln Nominee List</a:t>
            </a:r>
            <a:endParaRPr>
              <a:solidFill>
                <a:schemeClr val="dk1"/>
              </a:solidFill>
              <a:latin typeface="Verdana"/>
              <a:ea typeface="Verdana"/>
              <a:cs typeface="Verdana"/>
              <a:sym typeface="Verdana"/>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557f06edc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557f06edc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g7522d4b9dc_1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7522d4b9dc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557f06edcc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557f06edcc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84b7beebbf_5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g84b7beebbf_5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8001c1f840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8001c1f840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84b7beebbf_5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g84b7beebbf_5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g84b7beebbf_5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84b7beebbf_5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84b7beebbf_5_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84b7beebbf_5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84b7beebbf_5_1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84b7beebbf_5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g84b7beebbf_5_2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84b7beebbf_5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50eaa1137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50eaa113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50eaa1137f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50eaa1137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g590251749a_1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590251749a_1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590251749a_1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590251749a_1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Google Shape;227;g557f06edcc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557f06edc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9" name="Shape 249"/>
        <p:cNvGrpSpPr/>
        <p:nvPr/>
      </p:nvGrpSpPr>
      <p:grpSpPr>
        <a:xfrm>
          <a:off x="0" y="0"/>
          <a:ext cx="0" cy="0"/>
          <a:chOff x="0" y="0"/>
          <a:chExt cx="0" cy="0"/>
        </a:xfrm>
      </p:grpSpPr>
      <p:sp>
        <p:nvSpPr>
          <p:cNvPr id="250" name="Google Shape;250;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Google Shape;258;g849ae38338_9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849ae38338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g557f06edcc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557f06edc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g775fe389b8_4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775fe389b8_4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g849ae38338_9_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849ae38338_9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g849ae38338_9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849ae38338_9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g849ae38338_9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849ae38338_9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Google Shape;321;g849ae38338_9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849ae38338_9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2" name="Shape 332"/>
        <p:cNvGrpSpPr/>
        <p:nvPr/>
      </p:nvGrpSpPr>
      <p:grpSpPr>
        <a:xfrm>
          <a:off x="0" y="0"/>
          <a:ext cx="0" cy="0"/>
          <a:chOff x="0" y="0"/>
          <a:chExt cx="0" cy="0"/>
        </a:xfrm>
      </p:grpSpPr>
      <p:sp>
        <p:nvSpPr>
          <p:cNvPr id="333" name="Google Shape;333;g849ae38338_9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849ae38338_9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6" name="Shape 346"/>
        <p:cNvGrpSpPr/>
        <p:nvPr/>
      </p:nvGrpSpPr>
      <p:grpSpPr>
        <a:xfrm>
          <a:off x="0" y="0"/>
          <a:ext cx="0" cy="0"/>
          <a:chOff x="0" y="0"/>
          <a:chExt cx="0" cy="0"/>
        </a:xfrm>
      </p:grpSpPr>
      <p:sp>
        <p:nvSpPr>
          <p:cNvPr id="347" name="Google Shape;347;g775e37fd76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775e37fd7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2" name="Shape 362"/>
        <p:cNvGrpSpPr/>
        <p:nvPr/>
      </p:nvGrpSpPr>
      <p:grpSpPr>
        <a:xfrm>
          <a:off x="0" y="0"/>
          <a:ext cx="0" cy="0"/>
          <a:chOff x="0" y="0"/>
          <a:chExt cx="0" cy="0"/>
        </a:xfrm>
      </p:grpSpPr>
      <p:sp>
        <p:nvSpPr>
          <p:cNvPr id="363" name="Google Shape;363;g557f06edcc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557f06edc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0" name="Shape 370"/>
        <p:cNvGrpSpPr/>
        <p:nvPr/>
      </p:nvGrpSpPr>
      <p:grpSpPr>
        <a:xfrm>
          <a:off x="0" y="0"/>
          <a:ext cx="0" cy="0"/>
          <a:chOff x="0" y="0"/>
          <a:chExt cx="0" cy="0"/>
        </a:xfrm>
      </p:grpSpPr>
      <p:sp>
        <p:nvSpPr>
          <p:cNvPr id="371" name="Google Shape;371;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6" name="Shape 376"/>
        <p:cNvGrpSpPr/>
        <p:nvPr/>
      </p:nvGrpSpPr>
      <p:grpSpPr>
        <a:xfrm>
          <a:off x="0" y="0"/>
          <a:ext cx="0" cy="0"/>
          <a:chOff x="0" y="0"/>
          <a:chExt cx="0" cy="0"/>
        </a:xfrm>
      </p:grpSpPr>
      <p:sp>
        <p:nvSpPr>
          <p:cNvPr id="377" name="Google Shape;377;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3" name="Shape 383"/>
        <p:cNvGrpSpPr/>
        <p:nvPr/>
      </p:nvGrpSpPr>
      <p:grpSpPr>
        <a:xfrm>
          <a:off x="0" y="0"/>
          <a:ext cx="0" cy="0"/>
          <a:chOff x="0" y="0"/>
          <a:chExt cx="0" cy="0"/>
        </a:xfrm>
      </p:grpSpPr>
      <p:sp>
        <p:nvSpPr>
          <p:cNvPr id="384" name="Google Shape;384;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9" name="Shape 389"/>
        <p:cNvGrpSpPr/>
        <p:nvPr/>
      </p:nvGrpSpPr>
      <p:grpSpPr>
        <a:xfrm>
          <a:off x="0" y="0"/>
          <a:ext cx="0" cy="0"/>
          <a:chOff x="0" y="0"/>
          <a:chExt cx="0" cy="0"/>
        </a:xfrm>
      </p:grpSpPr>
      <p:sp>
        <p:nvSpPr>
          <p:cNvPr id="390" name="Google Shape;390;g557f06edcc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557f06edcc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7" name="Shape 397"/>
        <p:cNvGrpSpPr/>
        <p:nvPr/>
      </p:nvGrpSpPr>
      <p:grpSpPr>
        <a:xfrm>
          <a:off x="0" y="0"/>
          <a:ext cx="0" cy="0"/>
          <a:chOff x="0" y="0"/>
          <a:chExt cx="0" cy="0"/>
        </a:xfrm>
      </p:grpSpPr>
      <p:sp>
        <p:nvSpPr>
          <p:cNvPr id="398" name="Google Shape;398;g7522d4b9dc_6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7522d4b9dc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5" name="Shape 405"/>
        <p:cNvGrpSpPr/>
        <p:nvPr/>
      </p:nvGrpSpPr>
      <p:grpSpPr>
        <a:xfrm>
          <a:off x="0" y="0"/>
          <a:ext cx="0" cy="0"/>
          <a:chOff x="0" y="0"/>
          <a:chExt cx="0" cy="0"/>
        </a:xfrm>
      </p:grpSpPr>
      <p:sp>
        <p:nvSpPr>
          <p:cNvPr id="406" name="Google Shape;406;g557f06edcc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557f06edcc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2" name="Shape 412"/>
        <p:cNvGrpSpPr/>
        <p:nvPr/>
      </p:nvGrpSpPr>
      <p:grpSpPr>
        <a:xfrm>
          <a:off x="0" y="0"/>
          <a:ext cx="0" cy="0"/>
          <a:chOff x="0" y="0"/>
          <a:chExt cx="0" cy="0"/>
        </a:xfrm>
      </p:grpSpPr>
      <p:sp>
        <p:nvSpPr>
          <p:cNvPr id="413" name="Google Shape;413;g775fe389b8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775fe389b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8" name="Shape 418"/>
        <p:cNvGrpSpPr/>
        <p:nvPr/>
      </p:nvGrpSpPr>
      <p:grpSpPr>
        <a:xfrm>
          <a:off x="0" y="0"/>
          <a:ext cx="0" cy="0"/>
          <a:chOff x="0" y="0"/>
          <a:chExt cx="0" cy="0"/>
        </a:xfrm>
      </p:grpSpPr>
      <p:sp>
        <p:nvSpPr>
          <p:cNvPr id="419" name="Google Shape;419;g84af991793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84af99179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Viviana is the first EVER AT female cross country runner to ever qualify </a:t>
            </a:r>
            <a:r>
              <a:rPr lang="en-US">
                <a:solidFill>
                  <a:schemeClr val="dk1"/>
                </a:solidFill>
              </a:rPr>
              <a:t>to run in the IHSA State Finals.  She narrowly missed the school 3 mile record by just two seconds but did run her fastest race in her running career at the State meet.  Looking forward to watching her break that record as a senior next year!  Congratulations Viviana on an amazing seaso!.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7" name="Shape 427"/>
        <p:cNvGrpSpPr/>
        <p:nvPr/>
      </p:nvGrpSpPr>
      <p:grpSpPr>
        <a:xfrm>
          <a:off x="0" y="0"/>
          <a:ext cx="0" cy="0"/>
          <a:chOff x="0" y="0"/>
          <a:chExt cx="0" cy="0"/>
        </a:xfrm>
      </p:grpSpPr>
      <p:sp>
        <p:nvSpPr>
          <p:cNvPr id="428" name="Google Shape;428;g775fe389b8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775fe389b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6" name="Shape 436"/>
        <p:cNvGrpSpPr/>
        <p:nvPr/>
      </p:nvGrpSpPr>
      <p:grpSpPr>
        <a:xfrm>
          <a:off x="0" y="0"/>
          <a:ext cx="0" cy="0"/>
          <a:chOff x="0" y="0"/>
          <a:chExt cx="0" cy="0"/>
        </a:xfrm>
      </p:grpSpPr>
      <p:sp>
        <p:nvSpPr>
          <p:cNvPr id="437" name="Google Shape;437;g84af99179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84af99179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Dylan was the first runner to represent Addison Trail in the State Finals in more than 30 years. He was the highest place Blazer in the conference meet- ever and also holds the school record for 3 miles. The honors this fall were a true reflection of his drive and dedication to the sport. His leadership and mentorship throughout the season were invaluable to our success as a team. We look forward to a tremendous senior year!</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5" name="Shape 445"/>
        <p:cNvGrpSpPr/>
        <p:nvPr/>
      </p:nvGrpSpPr>
      <p:grpSpPr>
        <a:xfrm>
          <a:off x="0" y="0"/>
          <a:ext cx="0" cy="0"/>
          <a:chOff x="0" y="0"/>
          <a:chExt cx="0" cy="0"/>
        </a:xfrm>
      </p:grpSpPr>
      <p:sp>
        <p:nvSpPr>
          <p:cNvPr id="446" name="Google Shape;446;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2" name="Shape 452"/>
        <p:cNvGrpSpPr/>
        <p:nvPr/>
      </p:nvGrpSpPr>
      <p:grpSpPr>
        <a:xfrm>
          <a:off x="0" y="0"/>
          <a:ext cx="0" cy="0"/>
          <a:chOff x="0" y="0"/>
          <a:chExt cx="0" cy="0"/>
        </a:xfrm>
      </p:grpSpPr>
      <p:sp>
        <p:nvSpPr>
          <p:cNvPr id="453" name="Google Shape;453;g57fffc4883_1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57fffc4883_1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9" name="Shape 459"/>
        <p:cNvGrpSpPr/>
        <p:nvPr/>
      </p:nvGrpSpPr>
      <p:grpSpPr>
        <a:xfrm>
          <a:off x="0" y="0"/>
          <a:ext cx="0" cy="0"/>
          <a:chOff x="0" y="0"/>
          <a:chExt cx="0" cy="0"/>
        </a:xfrm>
      </p:grpSpPr>
      <p:sp>
        <p:nvSpPr>
          <p:cNvPr id="460" name="Google Shape;460;g83f0a13ac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g83f0a13ac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6" name="Shape 466"/>
        <p:cNvGrpSpPr/>
        <p:nvPr/>
      </p:nvGrpSpPr>
      <p:grpSpPr>
        <a:xfrm>
          <a:off x="0" y="0"/>
          <a:ext cx="0" cy="0"/>
          <a:chOff x="0" y="0"/>
          <a:chExt cx="0" cy="0"/>
        </a:xfrm>
      </p:grpSpPr>
      <p:sp>
        <p:nvSpPr>
          <p:cNvPr id="467" name="Google Shape;467;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400">
                <a:solidFill>
                  <a:schemeClr val="dk1"/>
                </a:solidFill>
                <a:latin typeface="Calibri"/>
                <a:ea typeface="Calibri"/>
                <a:cs typeface="Calibri"/>
                <a:sym typeface="Calibri"/>
              </a:rPr>
              <a:t>Sal embodies what it truly means to be a student-athlete.  He is a young man that has taken advantage of what high school has to offer him both academically and athletically.  His character and high moral standards are an inspiration to not only his teammates but to many that have had the pleasure of working with Sal or alongside him. </a:t>
            </a:r>
            <a:endParaRPr/>
          </a:p>
        </p:txBody>
      </p:sp>
      <p:sp>
        <p:nvSpPr>
          <p:cNvPr id="468" name="Google Shape;468;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2" name="Shape 472"/>
        <p:cNvGrpSpPr/>
        <p:nvPr/>
      </p:nvGrpSpPr>
      <p:grpSpPr>
        <a:xfrm>
          <a:off x="0" y="0"/>
          <a:ext cx="0" cy="0"/>
          <a:chOff x="0" y="0"/>
          <a:chExt cx="0" cy="0"/>
        </a:xfrm>
      </p:grpSpPr>
      <p:sp>
        <p:nvSpPr>
          <p:cNvPr id="473" name="Google Shape;473;g775e37fd76_9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775e37fd76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0" name="Shape 480"/>
        <p:cNvGrpSpPr/>
        <p:nvPr/>
      </p:nvGrpSpPr>
      <p:grpSpPr>
        <a:xfrm>
          <a:off x="0" y="0"/>
          <a:ext cx="0" cy="0"/>
          <a:chOff x="0" y="0"/>
          <a:chExt cx="0" cy="0"/>
        </a:xfrm>
      </p:grpSpPr>
      <p:sp>
        <p:nvSpPr>
          <p:cNvPr id="481" name="Google Shape;481;g557f06edcc_0_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557f06edc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7" name="Shape 487"/>
        <p:cNvGrpSpPr/>
        <p:nvPr/>
      </p:nvGrpSpPr>
      <p:grpSpPr>
        <a:xfrm>
          <a:off x="0" y="0"/>
          <a:ext cx="0" cy="0"/>
          <a:chOff x="0" y="0"/>
          <a:chExt cx="0" cy="0"/>
        </a:xfrm>
      </p:grpSpPr>
      <p:sp>
        <p:nvSpPr>
          <p:cNvPr id="488" name="Google Shape;488;g7521736985_1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7521736985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4" name="Shape 494"/>
        <p:cNvGrpSpPr/>
        <p:nvPr/>
      </p:nvGrpSpPr>
      <p:grpSpPr>
        <a:xfrm>
          <a:off x="0" y="0"/>
          <a:ext cx="0" cy="0"/>
          <a:chOff x="0" y="0"/>
          <a:chExt cx="0" cy="0"/>
        </a:xfrm>
      </p:grpSpPr>
      <p:sp>
        <p:nvSpPr>
          <p:cNvPr id="495" name="Google Shape;495;g557f06edcc_0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557f06edcc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1" name="Shape 501"/>
        <p:cNvGrpSpPr/>
        <p:nvPr/>
      </p:nvGrpSpPr>
      <p:grpSpPr>
        <a:xfrm>
          <a:off x="0" y="0"/>
          <a:ext cx="0" cy="0"/>
          <a:chOff x="0" y="0"/>
          <a:chExt cx="0" cy="0"/>
        </a:xfrm>
      </p:grpSpPr>
      <p:sp>
        <p:nvSpPr>
          <p:cNvPr id="502" name="Google Shape;502;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8" name="Shape 508"/>
        <p:cNvGrpSpPr/>
        <p:nvPr/>
      </p:nvGrpSpPr>
      <p:grpSpPr>
        <a:xfrm>
          <a:off x="0" y="0"/>
          <a:ext cx="0" cy="0"/>
          <a:chOff x="0" y="0"/>
          <a:chExt cx="0" cy="0"/>
        </a:xfrm>
      </p:grpSpPr>
      <p:sp>
        <p:nvSpPr>
          <p:cNvPr id="509" name="Google Shape;509;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5" name="Shape 515"/>
        <p:cNvGrpSpPr/>
        <p:nvPr/>
      </p:nvGrpSpPr>
      <p:grpSpPr>
        <a:xfrm>
          <a:off x="0" y="0"/>
          <a:ext cx="0" cy="0"/>
          <a:chOff x="0" y="0"/>
          <a:chExt cx="0" cy="0"/>
        </a:xfrm>
      </p:grpSpPr>
      <p:sp>
        <p:nvSpPr>
          <p:cNvPr id="516" name="Google Shape;516;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2" name="Shape 522"/>
        <p:cNvGrpSpPr/>
        <p:nvPr/>
      </p:nvGrpSpPr>
      <p:grpSpPr>
        <a:xfrm>
          <a:off x="0" y="0"/>
          <a:ext cx="0" cy="0"/>
          <a:chOff x="0" y="0"/>
          <a:chExt cx="0" cy="0"/>
        </a:xfrm>
      </p:grpSpPr>
      <p:sp>
        <p:nvSpPr>
          <p:cNvPr id="523" name="Google Shape;523;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2" name="Shape 532"/>
        <p:cNvGrpSpPr/>
        <p:nvPr/>
      </p:nvGrpSpPr>
      <p:grpSpPr>
        <a:xfrm>
          <a:off x="0" y="0"/>
          <a:ext cx="0" cy="0"/>
          <a:chOff x="0" y="0"/>
          <a:chExt cx="0" cy="0"/>
        </a:xfrm>
      </p:grpSpPr>
      <p:sp>
        <p:nvSpPr>
          <p:cNvPr id="533" name="Google Shape;533;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9" name="Shape 539"/>
        <p:cNvGrpSpPr/>
        <p:nvPr/>
      </p:nvGrpSpPr>
      <p:grpSpPr>
        <a:xfrm>
          <a:off x="0" y="0"/>
          <a:ext cx="0" cy="0"/>
          <a:chOff x="0" y="0"/>
          <a:chExt cx="0" cy="0"/>
        </a:xfrm>
      </p:grpSpPr>
      <p:sp>
        <p:nvSpPr>
          <p:cNvPr id="540" name="Google Shape;540;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5" name="Shape 545"/>
        <p:cNvGrpSpPr/>
        <p:nvPr/>
      </p:nvGrpSpPr>
      <p:grpSpPr>
        <a:xfrm>
          <a:off x="0" y="0"/>
          <a:ext cx="0" cy="0"/>
          <a:chOff x="0" y="0"/>
          <a:chExt cx="0" cy="0"/>
        </a:xfrm>
      </p:grpSpPr>
      <p:sp>
        <p:nvSpPr>
          <p:cNvPr id="546" name="Google Shape;546;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5" name="Shape 555"/>
        <p:cNvGrpSpPr/>
        <p:nvPr/>
      </p:nvGrpSpPr>
      <p:grpSpPr>
        <a:xfrm>
          <a:off x="0" y="0"/>
          <a:ext cx="0" cy="0"/>
          <a:chOff x="0" y="0"/>
          <a:chExt cx="0" cy="0"/>
        </a:xfrm>
      </p:grpSpPr>
      <p:sp>
        <p:nvSpPr>
          <p:cNvPr id="556" name="Google Shape;556;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5" name="Shape 565"/>
        <p:cNvGrpSpPr/>
        <p:nvPr/>
      </p:nvGrpSpPr>
      <p:grpSpPr>
        <a:xfrm>
          <a:off x="0" y="0"/>
          <a:ext cx="0" cy="0"/>
          <a:chOff x="0" y="0"/>
          <a:chExt cx="0" cy="0"/>
        </a:xfrm>
      </p:grpSpPr>
      <p:sp>
        <p:nvSpPr>
          <p:cNvPr id="566" name="Google Shape;566;g50eaa1137f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50eaa1137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3" name="Shape 573"/>
        <p:cNvGrpSpPr/>
        <p:nvPr/>
      </p:nvGrpSpPr>
      <p:grpSpPr>
        <a:xfrm>
          <a:off x="0" y="0"/>
          <a:ext cx="0" cy="0"/>
          <a:chOff x="0" y="0"/>
          <a:chExt cx="0" cy="0"/>
        </a:xfrm>
      </p:grpSpPr>
      <p:sp>
        <p:nvSpPr>
          <p:cNvPr id="574" name="Google Shape;574;g50eaa1137f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50eaa1137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0" name="Shape 580"/>
        <p:cNvGrpSpPr/>
        <p:nvPr/>
      </p:nvGrpSpPr>
      <p:grpSpPr>
        <a:xfrm>
          <a:off x="0" y="0"/>
          <a:ext cx="0" cy="0"/>
          <a:chOff x="0" y="0"/>
          <a:chExt cx="0" cy="0"/>
        </a:xfrm>
      </p:grpSpPr>
      <p:sp>
        <p:nvSpPr>
          <p:cNvPr id="581" name="Google Shape;581;g859af1980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859af198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6" name="Shape 586"/>
        <p:cNvGrpSpPr/>
        <p:nvPr/>
      </p:nvGrpSpPr>
      <p:grpSpPr>
        <a:xfrm>
          <a:off x="0" y="0"/>
          <a:ext cx="0" cy="0"/>
          <a:chOff x="0" y="0"/>
          <a:chExt cx="0" cy="0"/>
        </a:xfrm>
      </p:grpSpPr>
      <p:sp>
        <p:nvSpPr>
          <p:cNvPr id="587" name="Google Shape;587;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6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3" name="Shape 593"/>
        <p:cNvGrpSpPr/>
        <p:nvPr/>
      </p:nvGrpSpPr>
      <p:grpSpPr>
        <a:xfrm>
          <a:off x="0" y="0"/>
          <a:ext cx="0" cy="0"/>
          <a:chOff x="0" y="0"/>
          <a:chExt cx="0" cy="0"/>
        </a:xfrm>
      </p:grpSpPr>
      <p:sp>
        <p:nvSpPr>
          <p:cNvPr id="594" name="Google Shape;594;g7041f54f64a59ac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7041f54f64a59ac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0" name="Shape 600"/>
        <p:cNvGrpSpPr/>
        <p:nvPr/>
      </p:nvGrpSpPr>
      <p:grpSpPr>
        <a:xfrm>
          <a:off x="0" y="0"/>
          <a:ext cx="0" cy="0"/>
          <a:chOff x="0" y="0"/>
          <a:chExt cx="0" cy="0"/>
        </a:xfrm>
      </p:grpSpPr>
      <p:sp>
        <p:nvSpPr>
          <p:cNvPr id="601" name="Google Shape;601;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6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bg>
      <p:bgPr>
        <a:gradFill>
          <a:gsLst>
            <a:gs pos="0">
              <a:srgbClr val="262626"/>
            </a:gs>
            <a:gs pos="30000">
              <a:srgbClr val="2E2E2E"/>
            </a:gs>
            <a:gs pos="100000">
              <a:srgbClr val="7C7C7C"/>
            </a:gs>
          </a:gsLst>
          <a:lin ang="13000000" scaled="0"/>
        </a:gradFill>
      </p:bgPr>
    </p:bg>
    <p:spTree>
      <p:nvGrpSpPr>
        <p:cNvPr id="13" name="Shape 13"/>
        <p:cNvGrpSpPr/>
        <p:nvPr/>
      </p:nvGrpSpPr>
      <p:grpSpPr>
        <a:xfrm>
          <a:off x="0" y="0"/>
          <a:ext cx="0" cy="0"/>
          <a:chOff x="0" y="0"/>
          <a:chExt cx="0" cy="0"/>
        </a:xfrm>
      </p:grpSpPr>
      <p:sp>
        <p:nvSpPr>
          <p:cNvPr id="14" name="Google Shape;14;p2"/>
          <p:cNvSpPr/>
          <p:nvPr/>
        </p:nvSpPr>
        <p:spPr>
          <a:xfrm>
            <a:off x="0" y="4752126"/>
            <a:ext cx="9144000" cy="2112962"/>
          </a:xfrm>
          <a:custGeom>
            <a:rect b="b" l="l" r="r" t="t"/>
            <a:pathLst>
              <a:path extrusionOk="0" h="1331" w="5760">
                <a:moveTo>
                  <a:pt x="0" y="1066"/>
                </a:moveTo>
                <a:lnTo>
                  <a:pt x="0" y="1331"/>
                </a:lnTo>
                <a:lnTo>
                  <a:pt x="5760" y="1331"/>
                </a:lnTo>
                <a:lnTo>
                  <a:pt x="5760" y="0"/>
                </a:lnTo>
                <a:cubicBezTo>
                  <a:pt x="3220" y="1206"/>
                  <a:pt x="2250" y="1146"/>
                  <a:pt x="0" y="1066"/>
                </a:cubicBezTo>
                <a:close/>
              </a:path>
            </a:pathLst>
          </a:custGeom>
          <a:solidFill>
            <a:srgbClr val="7B7B7B">
              <a:alpha val="44705"/>
            </a:srgbClr>
          </a:solidFill>
          <a:ln>
            <a:noFill/>
          </a:ln>
          <a:effectLst>
            <a:outerShdw blurRad="50800" rotWithShape="0" algn="ctr" dir="16200000" dist="44450">
              <a:srgbClr val="000000">
                <a:alpha val="34901"/>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15" name="Google Shape;15;p2"/>
          <p:cNvSpPr/>
          <p:nvPr/>
        </p:nvSpPr>
        <p:spPr>
          <a:xfrm>
            <a:off x="6105525" y="0"/>
            <a:ext cx="3038475" cy="6858000"/>
          </a:xfrm>
          <a:custGeom>
            <a:rect b="b" l="l" r="r" t="t"/>
            <a:pathLst>
              <a:path extrusionOk="0" h="4329" w="1914">
                <a:moveTo>
                  <a:pt x="1914" y="9"/>
                </a:moveTo>
                <a:lnTo>
                  <a:pt x="1914" y="4329"/>
                </a:lnTo>
                <a:lnTo>
                  <a:pt x="204" y="4327"/>
                </a:lnTo>
                <a:cubicBezTo>
                  <a:pt x="1288" y="3574"/>
                  <a:pt x="1608" y="1590"/>
                  <a:pt x="0" y="0"/>
                </a:cubicBezTo>
                <a:lnTo>
                  <a:pt x="1914" y="9"/>
                </a:lnTo>
                <a:close/>
              </a:path>
            </a:pathLst>
          </a:custGeom>
          <a:solidFill>
            <a:srgbClr val="5A5A5A">
              <a:alpha val="40000"/>
            </a:srgbClr>
          </a:solidFill>
          <a:ln>
            <a:noFill/>
          </a:ln>
          <a:effectLst>
            <a:outerShdw blurRad="50800" rotWithShape="0" algn="ctr" dir="10800000" dist="50800">
              <a:srgbClr val="000000">
                <a:alpha val="44705"/>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16" name="Google Shape;16;p2"/>
          <p:cNvSpPr txBox="1"/>
          <p:nvPr>
            <p:ph type="ctrTitle"/>
          </p:nvPr>
        </p:nvSpPr>
        <p:spPr>
          <a:xfrm>
            <a:off x="429064" y="3337560"/>
            <a:ext cx="6480048" cy="2301240"/>
          </a:xfrm>
          <a:prstGeom prst="rect">
            <a:avLst/>
          </a:prstGeom>
          <a:noFill/>
          <a:ln>
            <a:noFill/>
          </a:ln>
        </p:spPr>
        <p:txBody>
          <a:bodyPr anchorCtr="0" anchor="t" bIns="45700" lIns="45700" spcFirstLastPara="1" rIns="45700" wrap="square" tIns="45700">
            <a:noAutofit/>
          </a:bodyPr>
          <a:lstStyle>
            <a:lvl1pPr lvl="0" algn="r">
              <a:spcBef>
                <a:spcPts val="0"/>
              </a:spcBef>
              <a:spcAft>
                <a:spcPts val="0"/>
              </a:spcAft>
              <a:buClr>
                <a:srgbClr val="9FD4E6"/>
              </a:buClr>
              <a:buSzPts val="4600"/>
              <a:buFont typeface="Libre Franklin"/>
              <a:buNone/>
              <a:defRPr b="1" cap="none">
                <a:solidFill>
                  <a:srgbClr val="9FD4E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433050" y="1544812"/>
            <a:ext cx="6480048" cy="1752600"/>
          </a:xfrm>
          <a:prstGeom prst="rect">
            <a:avLst/>
          </a:prstGeom>
          <a:noFill/>
          <a:ln>
            <a:noFill/>
          </a:ln>
        </p:spPr>
        <p:txBody>
          <a:bodyPr anchorCtr="0" anchor="b" bIns="0" lIns="91425" spcFirstLastPara="1" rIns="45700" wrap="square" tIns="0">
            <a:noAutofit/>
          </a:bodyPr>
          <a:lstStyle>
            <a:lvl1pPr lvl="0" algn="r">
              <a:spcBef>
                <a:spcPts val="400"/>
              </a:spcBef>
              <a:spcAft>
                <a:spcPts val="0"/>
              </a:spcAft>
              <a:buSzPts val="1600"/>
              <a:buNone/>
              <a:defRPr sz="2000">
                <a:solidFill>
                  <a:schemeClr val="lt1"/>
                </a:solidFill>
              </a:defRPr>
            </a:lvl1pPr>
            <a:lvl2pPr lvl="1" algn="ctr">
              <a:spcBef>
                <a:spcPts val="360"/>
              </a:spcBef>
              <a:spcAft>
                <a:spcPts val="0"/>
              </a:spcAft>
              <a:buSzPts val="1620"/>
              <a:buNone/>
              <a:defRPr/>
            </a:lvl2pPr>
            <a:lvl3pPr lvl="2" algn="ctr">
              <a:spcBef>
                <a:spcPts val="360"/>
              </a:spcBef>
              <a:spcAft>
                <a:spcPts val="0"/>
              </a:spcAft>
              <a:buSzPts val="1530"/>
              <a:buNone/>
              <a:defRPr/>
            </a:lvl3pPr>
            <a:lvl4pPr lvl="3" algn="ctr">
              <a:spcBef>
                <a:spcPts val="360"/>
              </a:spcBef>
              <a:spcAft>
                <a:spcPts val="0"/>
              </a:spcAft>
              <a:buSzPts val="1620"/>
              <a:buNone/>
              <a:defRPr/>
            </a:lvl4pPr>
            <a:lvl5pPr lvl="4" algn="ctr">
              <a:spcBef>
                <a:spcPts val="360"/>
              </a:spcBef>
              <a:spcAft>
                <a:spcPts val="0"/>
              </a:spcAft>
              <a:buSzPts val="180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18" name="Google Shape;18;p2"/>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320"/>
            <a:ext cx="7470648" cy="1143000"/>
          </a:xfrm>
          <a:prstGeom prst="rect">
            <a:avLst/>
          </a:prstGeom>
          <a:noFill/>
          <a:ln>
            <a:noFill/>
          </a:ln>
        </p:spPr>
        <p:txBody>
          <a:bodyPr anchorCtr="0" anchor="ctr" bIns="45700" lIns="45700" spcFirstLastPara="1" rIns="45700" wrap="square" tIns="45700">
            <a:noAutofit/>
          </a:bodyPr>
          <a:lstStyle>
            <a:lvl1pPr lvl="0" algn="l">
              <a:spcBef>
                <a:spcPts val="0"/>
              </a:spcBef>
              <a:spcAft>
                <a:spcPts val="0"/>
              </a:spcAft>
              <a:buClr>
                <a:schemeClr val="lt1"/>
              </a:buClr>
              <a:buSzPts val="4600"/>
              <a:buFont typeface="Libre Franklin"/>
              <a:buNone/>
              <a:defRPr sz="4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5" name="Google Shape;25;p3"/>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6" name="Shape 26"/>
        <p:cNvGrpSpPr/>
        <p:nvPr/>
      </p:nvGrpSpPr>
      <p:grpSpPr>
        <a:xfrm>
          <a:off x="0" y="0"/>
          <a:ext cx="0" cy="0"/>
          <a:chOff x="0" y="0"/>
          <a:chExt cx="0" cy="0"/>
        </a:xfrm>
      </p:grpSpPr>
      <p:sp>
        <p:nvSpPr>
          <p:cNvPr id="27" name="Google Shape;27;p4"/>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30" name="Shape 30"/>
        <p:cNvGrpSpPr/>
        <p:nvPr/>
      </p:nvGrpSpPr>
      <p:grpSpPr>
        <a:xfrm>
          <a:off x="0" y="0"/>
          <a:ext cx="0" cy="0"/>
          <a:chOff x="0" y="0"/>
          <a:chExt cx="0" cy="0"/>
        </a:xfrm>
      </p:grpSpPr>
      <p:sp>
        <p:nvSpPr>
          <p:cNvPr id="31" name="Google Shape;31;p5"/>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Autofit/>
          </a:bodyPr>
          <a:lstStyle>
            <a:lvl1pPr lvl="0" algn="l">
              <a:spcBef>
                <a:spcPts val="0"/>
              </a:spcBef>
              <a:spcAft>
                <a:spcPts val="0"/>
              </a:spcAft>
              <a:buClr>
                <a:schemeClr val="lt1"/>
              </a:buClr>
              <a:buSzPts val="4600"/>
              <a:buFont typeface="Libre Franklin"/>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5"/>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Autofit/>
          </a:bodyPr>
          <a:lstStyle>
            <a:lvl1pPr indent="-320040" lvl="0" marL="457200" algn="l">
              <a:spcBef>
                <a:spcPts val="360"/>
              </a:spcBef>
              <a:spcAft>
                <a:spcPts val="0"/>
              </a:spcAft>
              <a:buSzPts val="1440"/>
              <a:buChar char="⦿"/>
              <a:defRPr/>
            </a:lvl1pPr>
            <a:lvl2pPr indent="-331469" lvl="1" marL="914400" algn="l">
              <a:spcBef>
                <a:spcPts val="360"/>
              </a:spcBef>
              <a:spcAft>
                <a:spcPts val="0"/>
              </a:spcAft>
              <a:buSzPts val="1620"/>
              <a:buChar char="⚫"/>
              <a:defRPr/>
            </a:lvl2pPr>
            <a:lvl3pPr indent="-325755" lvl="2" marL="1371600" algn="l">
              <a:spcBef>
                <a:spcPts val="360"/>
              </a:spcBef>
              <a:spcAft>
                <a:spcPts val="0"/>
              </a:spcAft>
              <a:buSzPts val="1530"/>
              <a:buChar char="○"/>
              <a:defRPr/>
            </a:lvl3pPr>
            <a:lvl4pPr indent="-331469" lvl="3" marL="1828800" algn="l">
              <a:spcBef>
                <a:spcPts val="360"/>
              </a:spcBef>
              <a:spcAft>
                <a:spcPts val="0"/>
              </a:spcAft>
              <a:buSzPts val="162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33" name="Google Shape;33;p5"/>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showMasterSp="0" type="secHead">
  <p:cSld name="SECTION_HEADER">
    <p:bg>
      <p:bgPr>
        <a:gradFill>
          <a:gsLst>
            <a:gs pos="0">
              <a:srgbClr val="262626"/>
            </a:gs>
            <a:gs pos="30000">
              <a:srgbClr val="2E2E2E"/>
            </a:gs>
            <a:gs pos="100000">
              <a:srgbClr val="7C7C7C"/>
            </a:gs>
          </a:gsLst>
          <a:lin ang="13000000" scaled="0"/>
        </a:gradFill>
      </p:bgPr>
    </p:bg>
    <p:spTree>
      <p:nvGrpSpPr>
        <p:cNvPr id="36" name="Shape 36"/>
        <p:cNvGrpSpPr/>
        <p:nvPr/>
      </p:nvGrpSpPr>
      <p:grpSpPr>
        <a:xfrm>
          <a:off x="0" y="0"/>
          <a:ext cx="0" cy="0"/>
          <a:chOff x="0" y="0"/>
          <a:chExt cx="0" cy="0"/>
        </a:xfrm>
      </p:grpSpPr>
      <p:sp>
        <p:nvSpPr>
          <p:cNvPr id="37" name="Google Shape;37;p6"/>
          <p:cNvSpPr/>
          <p:nvPr/>
        </p:nvSpPr>
        <p:spPr>
          <a:xfrm>
            <a:off x="0" y="4752126"/>
            <a:ext cx="9144000" cy="2112962"/>
          </a:xfrm>
          <a:custGeom>
            <a:rect b="b" l="l" r="r" t="t"/>
            <a:pathLst>
              <a:path extrusionOk="0" h="1331" w="5760">
                <a:moveTo>
                  <a:pt x="0" y="1066"/>
                </a:moveTo>
                <a:lnTo>
                  <a:pt x="0" y="1331"/>
                </a:lnTo>
                <a:lnTo>
                  <a:pt x="5760" y="1331"/>
                </a:lnTo>
                <a:lnTo>
                  <a:pt x="5760" y="0"/>
                </a:lnTo>
                <a:cubicBezTo>
                  <a:pt x="3220" y="1206"/>
                  <a:pt x="2250" y="1146"/>
                  <a:pt x="0" y="1066"/>
                </a:cubicBezTo>
                <a:close/>
              </a:path>
            </a:pathLst>
          </a:custGeom>
          <a:solidFill>
            <a:srgbClr val="7B7B7B">
              <a:alpha val="44705"/>
            </a:srgbClr>
          </a:solidFill>
          <a:ln>
            <a:noFill/>
          </a:ln>
          <a:effectLst>
            <a:outerShdw blurRad="50800" rotWithShape="0" algn="ctr" dir="16200000" dist="44450">
              <a:srgbClr val="000000">
                <a:alpha val="34901"/>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38" name="Google Shape;38;p6"/>
          <p:cNvSpPr/>
          <p:nvPr/>
        </p:nvSpPr>
        <p:spPr>
          <a:xfrm>
            <a:off x="6105525" y="0"/>
            <a:ext cx="3038475" cy="6858000"/>
          </a:xfrm>
          <a:custGeom>
            <a:rect b="b" l="l" r="r" t="t"/>
            <a:pathLst>
              <a:path extrusionOk="0" h="4329" w="1914">
                <a:moveTo>
                  <a:pt x="1914" y="9"/>
                </a:moveTo>
                <a:lnTo>
                  <a:pt x="1914" y="4329"/>
                </a:lnTo>
                <a:lnTo>
                  <a:pt x="204" y="4327"/>
                </a:lnTo>
                <a:cubicBezTo>
                  <a:pt x="1288" y="3574"/>
                  <a:pt x="1608" y="1590"/>
                  <a:pt x="0" y="0"/>
                </a:cubicBezTo>
                <a:lnTo>
                  <a:pt x="1914" y="9"/>
                </a:lnTo>
                <a:close/>
              </a:path>
            </a:pathLst>
          </a:custGeom>
          <a:solidFill>
            <a:srgbClr val="5A5A5A">
              <a:alpha val="40000"/>
            </a:srgbClr>
          </a:solidFill>
          <a:ln>
            <a:noFill/>
          </a:ln>
          <a:effectLst>
            <a:outerShdw blurRad="50800" rotWithShape="0" algn="ctr" dir="10800000" dist="50800">
              <a:srgbClr val="000000">
                <a:alpha val="44705"/>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39" name="Google Shape;39;p6"/>
          <p:cNvSpPr txBox="1"/>
          <p:nvPr>
            <p:ph type="title"/>
          </p:nvPr>
        </p:nvSpPr>
        <p:spPr>
          <a:xfrm>
            <a:off x="685800" y="3583837"/>
            <a:ext cx="6629400" cy="1826363"/>
          </a:xfrm>
          <a:prstGeom prst="rect">
            <a:avLst/>
          </a:prstGeom>
          <a:noFill/>
          <a:ln>
            <a:noFill/>
          </a:ln>
        </p:spPr>
        <p:txBody>
          <a:bodyPr anchorCtr="0" anchor="t" bIns="0" lIns="45700" spcFirstLastPara="1" rIns="45700" wrap="square" tIns="0">
            <a:noAutofit/>
          </a:bodyPr>
          <a:lstStyle>
            <a:lvl1pPr lvl="0" algn="l">
              <a:spcBef>
                <a:spcPts val="0"/>
              </a:spcBef>
              <a:spcAft>
                <a:spcPts val="0"/>
              </a:spcAft>
              <a:buClr>
                <a:srgbClr val="9FD4E6"/>
              </a:buClr>
              <a:buSzPts val="4200"/>
              <a:buFont typeface="Libre Franklin"/>
              <a:buNone/>
              <a:defRPr b="1" sz="4200" cap="none">
                <a:solidFill>
                  <a:srgbClr val="9FD4E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6"/>
          <p:cNvSpPr txBox="1"/>
          <p:nvPr>
            <p:ph idx="1" type="body"/>
          </p:nvPr>
        </p:nvSpPr>
        <p:spPr>
          <a:xfrm>
            <a:off x="685800" y="2485800"/>
            <a:ext cx="6629400" cy="1066688"/>
          </a:xfrm>
          <a:prstGeom prst="rect">
            <a:avLst/>
          </a:prstGeom>
          <a:noFill/>
          <a:ln>
            <a:noFill/>
          </a:ln>
        </p:spPr>
        <p:txBody>
          <a:bodyPr anchorCtr="0" anchor="b" bIns="0" lIns="45700" spcFirstLastPara="1" rIns="45700" wrap="square" tIns="0">
            <a:noAutofit/>
          </a:bodyPr>
          <a:lstStyle>
            <a:lvl1pPr indent="-228600" lvl="0" marL="457200" algn="l">
              <a:spcBef>
                <a:spcPts val="400"/>
              </a:spcBef>
              <a:spcAft>
                <a:spcPts val="0"/>
              </a:spcAft>
              <a:buSzPts val="1600"/>
              <a:buNone/>
              <a:defRPr sz="2000">
                <a:solidFill>
                  <a:schemeClr val="lt1"/>
                </a:solidFill>
              </a:defRPr>
            </a:lvl1pPr>
            <a:lvl2pPr indent="-228600" lvl="1" marL="914400" algn="l">
              <a:spcBef>
                <a:spcPts val="360"/>
              </a:spcBef>
              <a:spcAft>
                <a:spcPts val="0"/>
              </a:spcAft>
              <a:buSzPts val="1620"/>
              <a:buNone/>
              <a:defRPr sz="1800">
                <a:solidFill>
                  <a:schemeClr val="lt1"/>
                </a:solidFill>
              </a:defRPr>
            </a:lvl2pPr>
            <a:lvl3pPr indent="-228600" lvl="2" marL="1371600" algn="l">
              <a:spcBef>
                <a:spcPts val="320"/>
              </a:spcBef>
              <a:spcAft>
                <a:spcPts val="0"/>
              </a:spcAft>
              <a:buSzPts val="1360"/>
              <a:buNone/>
              <a:defRPr sz="1600">
                <a:solidFill>
                  <a:schemeClr val="lt1"/>
                </a:solidFill>
              </a:defRPr>
            </a:lvl3pPr>
            <a:lvl4pPr indent="-228600" lvl="3" marL="1828800" algn="l">
              <a:spcBef>
                <a:spcPts val="280"/>
              </a:spcBef>
              <a:spcAft>
                <a:spcPts val="0"/>
              </a:spcAft>
              <a:buSzPts val="1260"/>
              <a:buNone/>
              <a:defRPr sz="1400">
                <a:solidFill>
                  <a:schemeClr val="lt1"/>
                </a:solidFill>
              </a:defRPr>
            </a:lvl4pPr>
            <a:lvl5pPr indent="-228600" lvl="4" marL="2286000" algn="l">
              <a:spcBef>
                <a:spcPts val="280"/>
              </a:spcBef>
              <a:spcAft>
                <a:spcPts val="0"/>
              </a:spcAft>
              <a:buSzPts val="1400"/>
              <a:buNone/>
              <a:defRPr sz="1400">
                <a:solidFill>
                  <a:schemeClr val="lt1"/>
                </a:solidFill>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1" name="Google Shape;41;p6"/>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44" name="Shape 44"/>
        <p:cNvGrpSpPr/>
        <p:nvPr/>
      </p:nvGrpSpPr>
      <p:grpSpPr>
        <a:xfrm>
          <a:off x="0" y="0"/>
          <a:ext cx="0" cy="0"/>
          <a:chOff x="0" y="0"/>
          <a:chExt cx="0" cy="0"/>
        </a:xfrm>
      </p:grpSpPr>
      <p:sp>
        <p:nvSpPr>
          <p:cNvPr id="45" name="Google Shape;45;p7"/>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457200" y="1600200"/>
            <a:ext cx="3657600" cy="4525963"/>
          </a:xfrm>
          <a:prstGeom prst="rect">
            <a:avLst/>
          </a:prstGeom>
          <a:noFill/>
          <a:ln>
            <a:noFill/>
          </a:ln>
        </p:spPr>
        <p:txBody>
          <a:bodyPr anchorCtr="0" anchor="t" bIns="45700" lIns="91425" spcFirstLastPara="1" rIns="91425" wrap="square" tIns="45700">
            <a:noAutofit/>
          </a:bodyPr>
          <a:lstStyle>
            <a:lvl1pPr indent="-360680" lvl="0" marL="457200" algn="l">
              <a:spcBef>
                <a:spcPts val="520"/>
              </a:spcBef>
              <a:spcAft>
                <a:spcPts val="0"/>
              </a:spcAft>
              <a:buSzPts val="2080"/>
              <a:buChar char="⦿"/>
              <a:defRPr sz="2600"/>
            </a:lvl1pPr>
            <a:lvl2pPr indent="-354330" lvl="1" marL="914400" algn="l">
              <a:spcBef>
                <a:spcPts val="440"/>
              </a:spcBef>
              <a:spcAft>
                <a:spcPts val="0"/>
              </a:spcAft>
              <a:buSzPts val="1980"/>
              <a:buChar char="⚫"/>
              <a:defRPr sz="2200"/>
            </a:lvl2pPr>
            <a:lvl3pPr indent="-336550" lvl="2" marL="1371600" algn="l">
              <a:spcBef>
                <a:spcPts val="400"/>
              </a:spcBef>
              <a:spcAft>
                <a:spcPts val="0"/>
              </a:spcAft>
              <a:buSzPts val="1700"/>
              <a:buChar char="○"/>
              <a:defRPr sz="2000"/>
            </a:lvl3pPr>
            <a:lvl4pPr indent="-331469" lvl="3" marL="1828800" algn="l">
              <a:spcBef>
                <a:spcPts val="360"/>
              </a:spcBef>
              <a:spcAft>
                <a:spcPts val="0"/>
              </a:spcAft>
              <a:buSzPts val="162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7" name="Google Shape;47;p7"/>
          <p:cNvSpPr txBox="1"/>
          <p:nvPr>
            <p:ph idx="2" type="body"/>
          </p:nvPr>
        </p:nvSpPr>
        <p:spPr>
          <a:xfrm>
            <a:off x="4267200" y="1600200"/>
            <a:ext cx="3657600" cy="4525963"/>
          </a:xfrm>
          <a:prstGeom prst="rect">
            <a:avLst/>
          </a:prstGeom>
          <a:noFill/>
          <a:ln>
            <a:noFill/>
          </a:ln>
        </p:spPr>
        <p:txBody>
          <a:bodyPr anchorCtr="0" anchor="t" bIns="45700" lIns="91425" spcFirstLastPara="1" rIns="91425" wrap="square" tIns="45700">
            <a:noAutofit/>
          </a:bodyPr>
          <a:lstStyle>
            <a:lvl1pPr indent="-360680" lvl="0" marL="457200" algn="l">
              <a:spcBef>
                <a:spcPts val="520"/>
              </a:spcBef>
              <a:spcAft>
                <a:spcPts val="0"/>
              </a:spcAft>
              <a:buSzPts val="2080"/>
              <a:buChar char="⦿"/>
              <a:defRPr sz="2600"/>
            </a:lvl1pPr>
            <a:lvl2pPr indent="-354330" lvl="1" marL="914400" algn="l">
              <a:spcBef>
                <a:spcPts val="440"/>
              </a:spcBef>
              <a:spcAft>
                <a:spcPts val="0"/>
              </a:spcAft>
              <a:buSzPts val="1980"/>
              <a:buChar char="⚫"/>
              <a:defRPr sz="2200"/>
            </a:lvl2pPr>
            <a:lvl3pPr indent="-336550" lvl="2" marL="1371600" algn="l">
              <a:spcBef>
                <a:spcPts val="400"/>
              </a:spcBef>
              <a:spcAft>
                <a:spcPts val="0"/>
              </a:spcAft>
              <a:buSzPts val="1700"/>
              <a:buChar char="○"/>
              <a:defRPr sz="2000"/>
            </a:lvl3pPr>
            <a:lvl4pPr indent="-331469" lvl="3" marL="1828800" algn="l">
              <a:spcBef>
                <a:spcPts val="360"/>
              </a:spcBef>
              <a:spcAft>
                <a:spcPts val="0"/>
              </a:spcAft>
              <a:buSzPts val="162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8" name="Google Shape;48;p7"/>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7"/>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showMasterSp="0" type="twoTxTwoObj">
  <p:cSld name="TWO_OBJECTS_WITH_TEXT">
    <p:spTree>
      <p:nvGrpSpPr>
        <p:cNvPr id="51" name="Shape 51"/>
        <p:cNvGrpSpPr/>
        <p:nvPr/>
      </p:nvGrpSpPr>
      <p:grpSpPr>
        <a:xfrm>
          <a:off x="0" y="0"/>
          <a:ext cx="0" cy="0"/>
          <a:chOff x="0" y="0"/>
          <a:chExt cx="0" cy="0"/>
        </a:xfrm>
      </p:grpSpPr>
      <p:sp>
        <p:nvSpPr>
          <p:cNvPr id="52" name="Google Shape;52;p8"/>
          <p:cNvSpPr txBox="1"/>
          <p:nvPr>
            <p:ph type="title"/>
          </p:nvPr>
        </p:nvSpPr>
        <p:spPr>
          <a:xfrm>
            <a:off x="457200" y="273050"/>
            <a:ext cx="8229600" cy="1143000"/>
          </a:xfrm>
          <a:prstGeom prst="rect">
            <a:avLst/>
          </a:prstGeom>
          <a:noFill/>
          <a:ln>
            <a:noFill/>
          </a:ln>
        </p:spPr>
        <p:txBody>
          <a:bodyPr anchorCtr="0" anchor="ctr" bIns="45700" lIns="45700" spcFirstLastPara="1" rIns="45700" wrap="square" tIns="45700">
            <a:noAutofit/>
          </a:bodyPr>
          <a:lstStyle>
            <a:lvl1pPr lvl="0" algn="l">
              <a:spcBef>
                <a:spcPts val="0"/>
              </a:spcBef>
              <a:spcAft>
                <a:spcPts val="0"/>
              </a:spcAft>
              <a:buClr>
                <a:schemeClr val="lt1"/>
              </a:buClr>
              <a:buSzPts val="4600"/>
              <a:buFont typeface="Libre Franklin"/>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8"/>
          <p:cNvSpPr txBox="1"/>
          <p:nvPr>
            <p:ph idx="1" type="body"/>
          </p:nvPr>
        </p:nvSpPr>
        <p:spPr>
          <a:xfrm>
            <a:off x="457200" y="5486400"/>
            <a:ext cx="4040188" cy="838200"/>
          </a:xfrm>
          <a:prstGeom prst="rect">
            <a:avLst/>
          </a:prstGeom>
          <a:noFill/>
          <a:ln>
            <a:noFill/>
          </a:ln>
        </p:spPr>
        <p:txBody>
          <a:bodyPr anchorCtr="0" anchor="t" bIns="45700" lIns="91425" spcFirstLastPara="1" rIns="91425" wrap="square" tIns="45700">
            <a:noAutofit/>
          </a:bodyPr>
          <a:lstStyle>
            <a:lvl1pPr indent="-228600" lvl="0" marL="457200" algn="l">
              <a:spcBef>
                <a:spcPts val="480"/>
              </a:spcBef>
              <a:spcAft>
                <a:spcPts val="0"/>
              </a:spcAft>
              <a:buSzPts val="1920"/>
              <a:buNone/>
              <a:defRPr b="1" sz="2400">
                <a:solidFill>
                  <a:schemeClr val="accent1"/>
                </a:solidFill>
              </a:defRPr>
            </a:lvl1pPr>
            <a:lvl2pPr indent="-228600" lvl="1" marL="914400" algn="l">
              <a:spcBef>
                <a:spcPts val="400"/>
              </a:spcBef>
              <a:spcAft>
                <a:spcPts val="0"/>
              </a:spcAft>
              <a:buSzPts val="1800"/>
              <a:buNone/>
              <a:defRPr b="1" sz="2000"/>
            </a:lvl2pPr>
            <a:lvl3pPr indent="-228600" lvl="2" marL="1371600" algn="l">
              <a:spcBef>
                <a:spcPts val="360"/>
              </a:spcBef>
              <a:spcAft>
                <a:spcPts val="0"/>
              </a:spcAft>
              <a:buSzPts val="1530"/>
              <a:buNone/>
              <a:defRPr b="1" sz="1800"/>
            </a:lvl3pPr>
            <a:lvl4pPr indent="-228600" lvl="3" marL="1828800" algn="l">
              <a:spcBef>
                <a:spcPts val="320"/>
              </a:spcBef>
              <a:spcAft>
                <a:spcPts val="0"/>
              </a:spcAft>
              <a:buSzPts val="1440"/>
              <a:buNone/>
              <a:defRPr b="1" sz="1600"/>
            </a:lvl4pPr>
            <a:lvl5pPr indent="-228600" lvl="4" marL="2286000" algn="l">
              <a:spcBef>
                <a:spcPts val="320"/>
              </a:spcBef>
              <a:spcAft>
                <a:spcPts val="0"/>
              </a:spcAft>
              <a:buSzPts val="1600"/>
              <a:buNone/>
              <a:defRPr b="1"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4" name="Google Shape;54;p8"/>
          <p:cNvSpPr txBox="1"/>
          <p:nvPr>
            <p:ph idx="2" type="body"/>
          </p:nvPr>
        </p:nvSpPr>
        <p:spPr>
          <a:xfrm>
            <a:off x="4645025" y="5486400"/>
            <a:ext cx="4041775" cy="838200"/>
          </a:xfrm>
          <a:prstGeom prst="rect">
            <a:avLst/>
          </a:prstGeom>
          <a:noFill/>
          <a:ln>
            <a:noFill/>
          </a:ln>
        </p:spPr>
        <p:txBody>
          <a:bodyPr anchorCtr="0" anchor="t" bIns="45700" lIns="91425" spcFirstLastPara="1" rIns="91425" wrap="square" tIns="45700">
            <a:noAutofit/>
          </a:bodyPr>
          <a:lstStyle>
            <a:lvl1pPr indent="-228600" lvl="0" marL="457200" algn="l">
              <a:spcBef>
                <a:spcPts val="480"/>
              </a:spcBef>
              <a:spcAft>
                <a:spcPts val="0"/>
              </a:spcAft>
              <a:buSzPts val="1920"/>
              <a:buNone/>
              <a:defRPr b="1" sz="2400">
                <a:solidFill>
                  <a:schemeClr val="accent1"/>
                </a:solidFill>
              </a:defRPr>
            </a:lvl1pPr>
            <a:lvl2pPr indent="-228600" lvl="1" marL="914400" algn="l">
              <a:spcBef>
                <a:spcPts val="400"/>
              </a:spcBef>
              <a:spcAft>
                <a:spcPts val="0"/>
              </a:spcAft>
              <a:buSzPts val="1800"/>
              <a:buNone/>
              <a:defRPr b="1" sz="2000"/>
            </a:lvl2pPr>
            <a:lvl3pPr indent="-228600" lvl="2" marL="1371600" algn="l">
              <a:spcBef>
                <a:spcPts val="360"/>
              </a:spcBef>
              <a:spcAft>
                <a:spcPts val="0"/>
              </a:spcAft>
              <a:buSzPts val="1530"/>
              <a:buNone/>
              <a:defRPr b="1" sz="1800"/>
            </a:lvl3pPr>
            <a:lvl4pPr indent="-228600" lvl="3" marL="1828800" algn="l">
              <a:spcBef>
                <a:spcPts val="320"/>
              </a:spcBef>
              <a:spcAft>
                <a:spcPts val="0"/>
              </a:spcAft>
              <a:buSzPts val="1440"/>
              <a:buNone/>
              <a:defRPr b="1" sz="1600"/>
            </a:lvl4pPr>
            <a:lvl5pPr indent="-228600" lvl="4" marL="2286000" algn="l">
              <a:spcBef>
                <a:spcPts val="320"/>
              </a:spcBef>
              <a:spcAft>
                <a:spcPts val="0"/>
              </a:spcAft>
              <a:buSzPts val="1600"/>
              <a:buNone/>
              <a:defRPr b="1"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5" name="Google Shape;55;p8"/>
          <p:cNvSpPr txBox="1"/>
          <p:nvPr>
            <p:ph idx="3" type="body"/>
          </p:nvPr>
        </p:nvSpPr>
        <p:spPr>
          <a:xfrm>
            <a:off x="457200" y="1516912"/>
            <a:ext cx="4040188" cy="3941763"/>
          </a:xfrm>
          <a:prstGeom prst="rect">
            <a:avLst/>
          </a:prstGeom>
          <a:noFill/>
          <a:ln>
            <a:noFill/>
          </a:ln>
        </p:spPr>
        <p:txBody>
          <a:bodyPr anchorCtr="0" anchor="t" bIns="45700" lIns="91425" spcFirstLastPara="1" rIns="91425" wrap="square" tIns="45700">
            <a:noAutofit/>
          </a:bodyPr>
          <a:lstStyle>
            <a:lvl1pPr indent="-350520" lvl="0" marL="457200" algn="l">
              <a:spcBef>
                <a:spcPts val="480"/>
              </a:spcBef>
              <a:spcAft>
                <a:spcPts val="0"/>
              </a:spcAft>
              <a:buSzPts val="1920"/>
              <a:buChar char="⦿"/>
              <a:defRPr sz="2400"/>
            </a:lvl1pPr>
            <a:lvl2pPr indent="-342900" lvl="1" marL="914400" algn="l">
              <a:spcBef>
                <a:spcPts val="400"/>
              </a:spcBef>
              <a:spcAft>
                <a:spcPts val="0"/>
              </a:spcAft>
              <a:buSzPts val="1800"/>
              <a:buChar char="⚫"/>
              <a:defRPr sz="2000"/>
            </a:lvl2pPr>
            <a:lvl3pPr indent="-325755" lvl="2" marL="1371600" algn="l">
              <a:spcBef>
                <a:spcPts val="360"/>
              </a:spcBef>
              <a:spcAft>
                <a:spcPts val="0"/>
              </a:spcAft>
              <a:buSzPts val="1530"/>
              <a:buChar char="○"/>
              <a:defRPr sz="1800"/>
            </a:lvl3pPr>
            <a:lvl4pPr indent="-320039" lvl="3" marL="1828800" algn="l">
              <a:spcBef>
                <a:spcPts val="320"/>
              </a:spcBef>
              <a:spcAft>
                <a:spcPts val="0"/>
              </a:spcAft>
              <a:buSzPts val="1440"/>
              <a:buChar char="⚫"/>
              <a:defRPr sz="1600"/>
            </a:lvl4pPr>
            <a:lvl5pPr indent="-330200" lvl="4" marL="2286000" algn="l">
              <a:spcBef>
                <a:spcPts val="320"/>
              </a:spcBef>
              <a:spcAft>
                <a:spcPts val="0"/>
              </a:spcAft>
              <a:buSzPts val="1600"/>
              <a:buChar char="-"/>
              <a:defRPr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6" name="Google Shape;56;p8"/>
          <p:cNvSpPr txBox="1"/>
          <p:nvPr>
            <p:ph idx="4" type="body"/>
          </p:nvPr>
        </p:nvSpPr>
        <p:spPr>
          <a:xfrm>
            <a:off x="4645025" y="1516912"/>
            <a:ext cx="4041775" cy="3941763"/>
          </a:xfrm>
          <a:prstGeom prst="rect">
            <a:avLst/>
          </a:prstGeom>
          <a:noFill/>
          <a:ln>
            <a:noFill/>
          </a:ln>
        </p:spPr>
        <p:txBody>
          <a:bodyPr anchorCtr="0" anchor="t" bIns="45700" lIns="91425" spcFirstLastPara="1" rIns="91425" wrap="square" tIns="45700">
            <a:noAutofit/>
          </a:bodyPr>
          <a:lstStyle>
            <a:lvl1pPr indent="-350520" lvl="0" marL="457200" algn="l">
              <a:spcBef>
                <a:spcPts val="480"/>
              </a:spcBef>
              <a:spcAft>
                <a:spcPts val="0"/>
              </a:spcAft>
              <a:buSzPts val="1920"/>
              <a:buChar char="⦿"/>
              <a:defRPr sz="2400"/>
            </a:lvl1pPr>
            <a:lvl2pPr indent="-342900" lvl="1" marL="914400" algn="l">
              <a:spcBef>
                <a:spcPts val="400"/>
              </a:spcBef>
              <a:spcAft>
                <a:spcPts val="0"/>
              </a:spcAft>
              <a:buSzPts val="1800"/>
              <a:buChar char="⚫"/>
              <a:defRPr sz="2000"/>
            </a:lvl2pPr>
            <a:lvl3pPr indent="-325755" lvl="2" marL="1371600" algn="l">
              <a:spcBef>
                <a:spcPts val="360"/>
              </a:spcBef>
              <a:spcAft>
                <a:spcPts val="0"/>
              </a:spcAft>
              <a:buSzPts val="1530"/>
              <a:buChar char="○"/>
              <a:defRPr sz="1800"/>
            </a:lvl3pPr>
            <a:lvl4pPr indent="-320039" lvl="3" marL="1828800" algn="l">
              <a:spcBef>
                <a:spcPts val="320"/>
              </a:spcBef>
              <a:spcAft>
                <a:spcPts val="0"/>
              </a:spcAft>
              <a:buSzPts val="1440"/>
              <a:buChar char="⚫"/>
              <a:defRPr sz="1600"/>
            </a:lvl4pPr>
            <a:lvl5pPr indent="-330200" lvl="4" marL="2286000" algn="l">
              <a:spcBef>
                <a:spcPts val="320"/>
              </a:spcBef>
              <a:spcAft>
                <a:spcPts val="0"/>
              </a:spcAft>
              <a:buSzPts val="1600"/>
              <a:buChar char="-"/>
              <a:defRPr sz="16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57" name="Google Shape;57;p8"/>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60" name="Shape 60"/>
        <p:cNvGrpSpPr/>
        <p:nvPr/>
      </p:nvGrpSpPr>
      <p:grpSpPr>
        <a:xfrm>
          <a:off x="0" y="0"/>
          <a:ext cx="0" cy="0"/>
          <a:chOff x="0" y="0"/>
          <a:chExt cx="0" cy="0"/>
        </a:xfrm>
      </p:grpSpPr>
      <p:sp>
        <p:nvSpPr>
          <p:cNvPr id="61" name="Google Shape;61;p9"/>
          <p:cNvSpPr txBox="1"/>
          <p:nvPr>
            <p:ph type="title"/>
          </p:nvPr>
        </p:nvSpPr>
        <p:spPr>
          <a:xfrm>
            <a:off x="457200" y="1185528"/>
            <a:ext cx="3200400" cy="730250"/>
          </a:xfrm>
          <a:prstGeom prst="rect">
            <a:avLst/>
          </a:prstGeom>
          <a:noFill/>
          <a:ln>
            <a:noFill/>
          </a:ln>
        </p:spPr>
        <p:txBody>
          <a:bodyPr anchorCtr="0" anchor="t" bIns="0" lIns="45700" spcFirstLastPara="1" rIns="45700" wrap="square" tIns="0">
            <a:noAutofit/>
          </a:bodyPr>
          <a:lstStyle>
            <a:lvl1pPr lvl="0" algn="l">
              <a:spcBef>
                <a:spcPts val="0"/>
              </a:spcBef>
              <a:spcAft>
                <a:spcPts val="0"/>
              </a:spcAft>
              <a:buClr>
                <a:schemeClr val="accent1"/>
              </a:buClr>
              <a:buSzPts val="1800"/>
              <a:buFont typeface="Libre Franklin"/>
              <a:buNone/>
              <a:defRPr b="1" sz="18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9"/>
          <p:cNvSpPr txBox="1"/>
          <p:nvPr>
            <p:ph idx="1" type="body"/>
          </p:nvPr>
        </p:nvSpPr>
        <p:spPr>
          <a:xfrm>
            <a:off x="457200" y="214424"/>
            <a:ext cx="2743200" cy="914400"/>
          </a:xfrm>
          <a:prstGeom prst="rect">
            <a:avLst/>
          </a:prstGeom>
          <a:noFill/>
          <a:ln>
            <a:noFill/>
          </a:ln>
        </p:spPr>
        <p:txBody>
          <a:bodyPr anchorCtr="0" anchor="b" bIns="0" lIns="45700" spcFirstLastPara="1" rIns="45700" wrap="square" tIns="0">
            <a:noAutofit/>
          </a:bodyPr>
          <a:lstStyle>
            <a:lvl1pPr indent="-228600" lvl="0" marL="457200" algn="l">
              <a:spcBef>
                <a:spcPts val="280"/>
              </a:spcBef>
              <a:spcAft>
                <a:spcPts val="0"/>
              </a:spcAft>
              <a:buSzPts val="1120"/>
              <a:buNone/>
              <a:defRPr sz="1400"/>
            </a:lvl1pPr>
            <a:lvl2pPr indent="-228600" lvl="1" marL="914400" algn="l">
              <a:spcBef>
                <a:spcPts val="240"/>
              </a:spcBef>
              <a:spcAft>
                <a:spcPts val="0"/>
              </a:spcAft>
              <a:buSzPts val="1080"/>
              <a:buNone/>
              <a:defRPr sz="1200"/>
            </a:lvl2pPr>
            <a:lvl3pPr indent="-228600" lvl="2" marL="1371600" algn="l">
              <a:spcBef>
                <a:spcPts val="200"/>
              </a:spcBef>
              <a:spcAft>
                <a:spcPts val="0"/>
              </a:spcAft>
              <a:buSzPts val="850"/>
              <a:buNone/>
              <a:defRPr sz="1000"/>
            </a:lvl3pPr>
            <a:lvl4pPr indent="-228600" lvl="3" marL="1828800" algn="l">
              <a:spcBef>
                <a:spcPts val="180"/>
              </a:spcBef>
              <a:spcAft>
                <a:spcPts val="0"/>
              </a:spcAft>
              <a:buSzPts val="810"/>
              <a:buNone/>
              <a:defRPr sz="900"/>
            </a:lvl4pPr>
            <a:lvl5pPr indent="-228600" lvl="4" marL="2286000" algn="l">
              <a:spcBef>
                <a:spcPts val="180"/>
              </a:spcBef>
              <a:spcAft>
                <a:spcPts val="0"/>
              </a:spcAft>
              <a:buSzPts val="900"/>
              <a:buNone/>
              <a:defRPr sz="9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3" name="Google Shape;63;p9"/>
          <p:cNvSpPr txBox="1"/>
          <p:nvPr>
            <p:ph idx="2" type="body"/>
          </p:nvPr>
        </p:nvSpPr>
        <p:spPr>
          <a:xfrm>
            <a:off x="457200" y="1981200"/>
            <a:ext cx="7086600" cy="3810000"/>
          </a:xfrm>
          <a:prstGeom prst="rect">
            <a:avLst/>
          </a:prstGeom>
          <a:noFill/>
          <a:ln>
            <a:noFill/>
          </a:ln>
        </p:spPr>
        <p:txBody>
          <a:bodyPr anchorCtr="0" anchor="t" bIns="45700" lIns="91425" spcFirstLastPara="1" rIns="91425" wrap="square" tIns="45700">
            <a:noAutofit/>
          </a:bodyPr>
          <a:lstStyle>
            <a:lvl1pPr indent="-370840" lvl="0" marL="457200" algn="l">
              <a:spcBef>
                <a:spcPts val="560"/>
              </a:spcBef>
              <a:spcAft>
                <a:spcPts val="0"/>
              </a:spcAft>
              <a:buSzPts val="2240"/>
              <a:buChar char="⦿"/>
              <a:defRPr sz="2800"/>
            </a:lvl1pPr>
            <a:lvl2pPr indent="-365760" lvl="1" marL="914400" algn="l">
              <a:spcBef>
                <a:spcPts val="480"/>
              </a:spcBef>
              <a:spcAft>
                <a:spcPts val="0"/>
              </a:spcAft>
              <a:buSzPts val="2160"/>
              <a:buChar char="⚫"/>
              <a:defRPr sz="2400"/>
            </a:lvl2pPr>
            <a:lvl3pPr indent="-347344" lvl="2" marL="1371600" algn="l">
              <a:spcBef>
                <a:spcPts val="440"/>
              </a:spcBef>
              <a:spcAft>
                <a:spcPts val="0"/>
              </a:spcAft>
              <a:buSzPts val="1870"/>
              <a:buChar char="○"/>
              <a:defRPr sz="2200"/>
            </a:lvl3pPr>
            <a:lvl4pPr indent="-342900" lvl="3" marL="1828800" algn="l">
              <a:spcBef>
                <a:spcPts val="400"/>
              </a:spcBef>
              <a:spcAft>
                <a:spcPts val="0"/>
              </a:spcAft>
              <a:buSzPts val="1800"/>
              <a:buChar char="⚫"/>
              <a:defRPr sz="2000"/>
            </a:lvl4pPr>
            <a:lvl5pPr indent="-355600" lvl="4" marL="2286000" algn="l">
              <a:spcBef>
                <a:spcPts val="400"/>
              </a:spcBef>
              <a:spcAft>
                <a:spcPts val="0"/>
              </a:spcAft>
              <a:buSzPts val="2000"/>
              <a:buChar char="-"/>
              <a:defRPr sz="20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4" name="Google Shape;64;p9"/>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9"/>
          <p:cNvSpPr txBox="1"/>
          <p:nvPr>
            <p:ph idx="12" type="sldNum"/>
          </p:nvPr>
        </p:nvSpPr>
        <p:spPr>
          <a:xfrm>
            <a:off x="8156448"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showMasterSp="0" type="picTx">
  <p:cSld name="PICTURE_WITH_CAPTION_TEXT">
    <p:spTree>
      <p:nvGrpSpPr>
        <p:cNvPr id="67" name="Shape 67"/>
        <p:cNvGrpSpPr/>
        <p:nvPr/>
      </p:nvGrpSpPr>
      <p:grpSpPr>
        <a:xfrm>
          <a:off x="0" y="0"/>
          <a:ext cx="0" cy="0"/>
          <a:chOff x="0" y="0"/>
          <a:chExt cx="0" cy="0"/>
        </a:xfrm>
      </p:grpSpPr>
      <p:sp>
        <p:nvSpPr>
          <p:cNvPr id="68" name="Google Shape;68;p10"/>
          <p:cNvSpPr txBox="1"/>
          <p:nvPr>
            <p:ph type="title"/>
          </p:nvPr>
        </p:nvSpPr>
        <p:spPr>
          <a:xfrm>
            <a:off x="5556732" y="1705709"/>
            <a:ext cx="3053868" cy="1253808"/>
          </a:xfrm>
          <a:prstGeom prst="rect">
            <a:avLst/>
          </a:prstGeom>
          <a:noFill/>
          <a:ln>
            <a:noFill/>
          </a:ln>
        </p:spPr>
        <p:txBody>
          <a:bodyPr anchorCtr="0" anchor="b" bIns="45700" lIns="45700" spcFirstLastPara="1" rIns="45700" wrap="square" tIns="45700">
            <a:noAutofit/>
          </a:bodyPr>
          <a:lstStyle>
            <a:lvl1pPr lvl="0" algn="l">
              <a:spcBef>
                <a:spcPts val="0"/>
              </a:spcBef>
              <a:spcAft>
                <a:spcPts val="0"/>
              </a:spcAft>
              <a:buClr>
                <a:schemeClr val="accent1"/>
              </a:buClr>
              <a:buSzPts val="2200"/>
              <a:buFont typeface="Libre Franklin"/>
              <a:buNone/>
              <a:defRPr b="1" sz="22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0"/>
          <p:cNvSpPr/>
          <p:nvPr>
            <p:ph idx="2" type="pic"/>
          </p:nvPr>
        </p:nvSpPr>
        <p:spPr>
          <a:xfrm>
            <a:off x="1065628" y="1019907"/>
            <a:ext cx="4114800" cy="4114800"/>
          </a:xfrm>
          <a:prstGeom prst="ellipse">
            <a:avLst/>
          </a:prstGeom>
          <a:solidFill>
            <a:srgbClr val="2B2B2B"/>
          </a:solidFill>
          <a:ln cap="flat" cmpd="sng" w="50800">
            <a:solidFill>
              <a:schemeClr val="dk2"/>
            </a:solidFill>
            <a:prstDash val="solid"/>
            <a:miter lim="800000"/>
            <a:headEnd len="sm" w="sm" type="none"/>
            <a:tailEnd len="sm" w="sm" type="none"/>
          </a:ln>
          <a:effectLst>
            <a:outerShdw blurRad="152000" sx="-80000" rotWithShape="0" dir="5400000" dist="345000" sy="-18000">
              <a:srgbClr val="000000">
                <a:alpha val="24705"/>
              </a:srgbClr>
            </a:outerShdw>
          </a:effectLst>
        </p:spPr>
        <p:txBody>
          <a:bodyPr anchorCtr="0" anchor="t" bIns="45700" lIns="91425" spcFirstLastPara="1" rIns="91425" wrap="square" tIns="45700">
            <a:noAutofit/>
          </a:bodyPr>
          <a:lstStyle>
            <a:lvl1pPr lvl="0" marR="0" rtl="0" algn="l">
              <a:spcBef>
                <a:spcPts val="640"/>
              </a:spcBef>
              <a:spcAft>
                <a:spcPts val="0"/>
              </a:spcAft>
              <a:buClr>
                <a:schemeClr val="accent1"/>
              </a:buClr>
              <a:buSzPts val="2560"/>
              <a:buFont typeface="Noto Sans Symbols"/>
              <a:buNone/>
              <a:defRPr b="0" i="0" sz="3200" u="none" cap="none" strike="noStrike">
                <a:solidFill>
                  <a:schemeClr val="lt1"/>
                </a:solidFill>
                <a:latin typeface="Arial"/>
                <a:ea typeface="Arial"/>
                <a:cs typeface="Arial"/>
                <a:sym typeface="Arial"/>
              </a:defRPr>
            </a:lvl1pPr>
            <a:lvl2pPr lvl="1" marR="0" rtl="0" algn="l">
              <a:spcBef>
                <a:spcPts val="520"/>
              </a:spcBef>
              <a:spcAft>
                <a:spcPts val="0"/>
              </a:spcAft>
              <a:buClr>
                <a:schemeClr val="accent1"/>
              </a:buClr>
              <a:buSzPts val="2340"/>
              <a:buFont typeface="Noto Sans Symbols"/>
              <a:buChar char="⚫"/>
              <a:defRPr b="0" i="0" sz="2600" u="none" cap="none" strike="noStrike">
                <a:solidFill>
                  <a:schemeClr val="lt1"/>
                </a:solidFill>
                <a:latin typeface="Arial"/>
                <a:ea typeface="Arial"/>
                <a:cs typeface="Arial"/>
                <a:sym typeface="Arial"/>
              </a:defRPr>
            </a:lvl2pPr>
            <a:lvl3pPr lvl="2" marR="0" rtl="0" algn="l">
              <a:spcBef>
                <a:spcPts val="480"/>
              </a:spcBef>
              <a:spcAft>
                <a:spcPts val="0"/>
              </a:spcAft>
              <a:buClr>
                <a:schemeClr val="accent2"/>
              </a:buClr>
              <a:buSzPts val="2040"/>
              <a:buFont typeface="Arial"/>
              <a:buChar char="○"/>
              <a:defRPr b="0" i="0" sz="2400" u="none" cap="none" strike="noStrike">
                <a:solidFill>
                  <a:schemeClr val="lt1"/>
                </a:solidFill>
                <a:latin typeface="Arial"/>
                <a:ea typeface="Arial"/>
                <a:cs typeface="Arial"/>
                <a:sym typeface="Arial"/>
              </a:defRPr>
            </a:lvl3pPr>
            <a:lvl4pPr lvl="3" marR="0" rtl="0" algn="l">
              <a:spcBef>
                <a:spcPts val="400"/>
              </a:spcBef>
              <a:spcAft>
                <a:spcPts val="0"/>
              </a:spcAft>
              <a:buClr>
                <a:schemeClr val="accent3"/>
              </a:buClr>
              <a:buSzPts val="1800"/>
              <a:buFont typeface="Noto Sans Symbols"/>
              <a:buChar char="⚫"/>
              <a:defRPr b="0" i="0" sz="2000" u="none" cap="none" strike="noStrike">
                <a:solidFill>
                  <a:schemeClr val="lt1"/>
                </a:solidFill>
                <a:latin typeface="Arial"/>
                <a:ea typeface="Arial"/>
                <a:cs typeface="Arial"/>
                <a:sym typeface="Arial"/>
              </a:defRPr>
            </a:lvl4pPr>
            <a:lvl5pPr lvl="4" marR="0" rtl="0" algn="l">
              <a:spcBef>
                <a:spcPts val="400"/>
              </a:spcBef>
              <a:spcAft>
                <a:spcPts val="0"/>
              </a:spcAft>
              <a:buClr>
                <a:schemeClr val="accent4"/>
              </a:buClr>
              <a:buSzPts val="2000"/>
              <a:buFont typeface="Arial"/>
              <a:buChar char="-"/>
              <a:defRPr b="0" i="0" sz="2000" u="none" cap="none" strike="noStrike">
                <a:solidFill>
                  <a:schemeClr val="lt1"/>
                </a:solidFill>
                <a:latin typeface="Arial"/>
                <a:ea typeface="Arial"/>
                <a:cs typeface="Arial"/>
                <a:sym typeface="Arial"/>
              </a:defRPr>
            </a:lvl5pPr>
            <a:lvl6pPr lvl="5" marR="0" rtl="0" algn="l">
              <a:spcBef>
                <a:spcPts val="400"/>
              </a:spcBef>
              <a:spcAft>
                <a:spcPts val="0"/>
              </a:spcAft>
              <a:buClr>
                <a:schemeClr val="accent5"/>
              </a:buClr>
              <a:buSzPts val="2000"/>
              <a:buFont typeface="Arial"/>
              <a:buChar char="-"/>
              <a:defRPr b="0" i="0" sz="2000" u="none" cap="none" strike="noStrike">
                <a:solidFill>
                  <a:schemeClr val="lt1"/>
                </a:solidFill>
                <a:latin typeface="Arial"/>
                <a:ea typeface="Arial"/>
                <a:cs typeface="Arial"/>
                <a:sym typeface="Arial"/>
              </a:defRPr>
            </a:lvl6pPr>
            <a:lvl7pPr lvl="6" marR="0" rtl="0" algn="l">
              <a:spcBef>
                <a:spcPts val="360"/>
              </a:spcBef>
              <a:spcAft>
                <a:spcPts val="0"/>
              </a:spcAft>
              <a:buClr>
                <a:schemeClr val="accent6"/>
              </a:buClr>
              <a:buSzPts val="1800"/>
              <a:buFont typeface="Arial"/>
              <a:buChar char="•"/>
              <a:defRPr b="0" i="0" sz="1800" u="none" cap="none" strike="noStrike">
                <a:solidFill>
                  <a:schemeClr val="lt1"/>
                </a:solidFill>
                <a:latin typeface="Arial"/>
                <a:ea typeface="Arial"/>
                <a:cs typeface="Arial"/>
                <a:sym typeface="Arial"/>
              </a:defRPr>
            </a:lvl7pPr>
            <a:lvl8pPr lvl="7" marR="0" rtl="0" algn="l">
              <a:spcBef>
                <a:spcPts val="320"/>
              </a:spcBef>
              <a:spcAft>
                <a:spcPts val="0"/>
              </a:spcAft>
              <a:buClr>
                <a:schemeClr val="accent6"/>
              </a:buClr>
              <a:buSzPts val="1600"/>
              <a:buFont typeface="Arial"/>
              <a:buChar char="▪"/>
              <a:defRPr b="0" i="0" sz="1600" u="none" cap="none" strike="noStrike">
                <a:solidFill>
                  <a:schemeClr val="lt1"/>
                </a:solidFill>
                <a:latin typeface="Arial"/>
                <a:ea typeface="Arial"/>
                <a:cs typeface="Arial"/>
                <a:sym typeface="Arial"/>
              </a:defRPr>
            </a:lvl8pPr>
            <a:lvl9pPr lvl="8" marR="0" rtl="0" algn="l">
              <a:spcBef>
                <a:spcPts val="320"/>
              </a:spcBef>
              <a:spcAft>
                <a:spcPts val="0"/>
              </a:spcAft>
              <a:buClr>
                <a:schemeClr val="accent6"/>
              </a:buClr>
              <a:buSzPts val="1600"/>
              <a:buFont typeface="Arial"/>
              <a:buChar char="•"/>
              <a:defRPr b="0" i="0" sz="1600" u="none" cap="none" strike="noStrike">
                <a:solidFill>
                  <a:schemeClr val="lt1"/>
                </a:solidFill>
                <a:latin typeface="Arial"/>
                <a:ea typeface="Arial"/>
                <a:cs typeface="Arial"/>
                <a:sym typeface="Arial"/>
              </a:defRPr>
            </a:lvl9pPr>
          </a:lstStyle>
          <a:p/>
        </p:txBody>
      </p:sp>
      <p:sp>
        <p:nvSpPr>
          <p:cNvPr id="70" name="Google Shape;70;p10"/>
          <p:cNvSpPr txBox="1"/>
          <p:nvPr>
            <p:ph idx="1" type="body"/>
          </p:nvPr>
        </p:nvSpPr>
        <p:spPr>
          <a:xfrm>
            <a:off x="5556734" y="2998765"/>
            <a:ext cx="3053866" cy="2663482"/>
          </a:xfrm>
          <a:prstGeom prst="rect">
            <a:avLst/>
          </a:prstGeom>
          <a:noFill/>
          <a:ln>
            <a:noFill/>
          </a:ln>
        </p:spPr>
        <p:txBody>
          <a:bodyPr anchorCtr="0" anchor="t" bIns="45700" lIns="45700" spcFirstLastPara="1" rIns="45700" wrap="square" tIns="45700">
            <a:noAutofit/>
          </a:bodyPr>
          <a:lstStyle>
            <a:lvl1pPr indent="-228600" lvl="0" marL="457200" algn="l">
              <a:spcBef>
                <a:spcPts val="240"/>
              </a:spcBef>
              <a:spcAft>
                <a:spcPts val="0"/>
              </a:spcAft>
              <a:buSzPts val="960"/>
              <a:buFont typeface="Arial"/>
              <a:buNone/>
              <a:defRPr sz="1200"/>
            </a:lvl1pPr>
            <a:lvl2pPr indent="-228600" lvl="1" marL="914400" algn="l">
              <a:spcBef>
                <a:spcPts val="240"/>
              </a:spcBef>
              <a:spcAft>
                <a:spcPts val="0"/>
              </a:spcAft>
              <a:buSzPts val="1080"/>
              <a:buFont typeface="Arial"/>
              <a:buNone/>
              <a:defRPr sz="1200"/>
            </a:lvl2pPr>
            <a:lvl3pPr indent="-228600" lvl="2" marL="1371600" algn="l">
              <a:spcBef>
                <a:spcPts val="200"/>
              </a:spcBef>
              <a:spcAft>
                <a:spcPts val="0"/>
              </a:spcAft>
              <a:buSzPts val="850"/>
              <a:buFont typeface="Arial"/>
              <a:buNone/>
              <a:defRPr sz="1000"/>
            </a:lvl3pPr>
            <a:lvl4pPr indent="-228600" lvl="3" marL="1828800" algn="l">
              <a:spcBef>
                <a:spcPts val="180"/>
              </a:spcBef>
              <a:spcAft>
                <a:spcPts val="0"/>
              </a:spcAft>
              <a:buSzPts val="810"/>
              <a:buFont typeface="Arial"/>
              <a:buNone/>
              <a:defRPr sz="900"/>
            </a:lvl4pPr>
            <a:lvl5pPr indent="-228600" lvl="4" marL="2286000" algn="l">
              <a:spcBef>
                <a:spcPts val="180"/>
              </a:spcBef>
              <a:spcAft>
                <a:spcPts val="0"/>
              </a:spcAft>
              <a:buSzPts val="900"/>
              <a:buFont typeface="Arial"/>
              <a:buNone/>
              <a:defRPr sz="9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1" name="Google Shape;71;p10"/>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0"/>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4" name="Shape 74"/>
        <p:cNvGrpSpPr/>
        <p:nvPr/>
      </p:nvGrpSpPr>
      <p:grpSpPr>
        <a:xfrm>
          <a:off x="0" y="0"/>
          <a:ext cx="0" cy="0"/>
          <a:chOff x="0" y="0"/>
          <a:chExt cx="0" cy="0"/>
        </a:xfrm>
      </p:grpSpPr>
      <p:sp>
        <p:nvSpPr>
          <p:cNvPr id="75" name="Google Shape;75;p11"/>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1"/>
          <p:cNvSpPr txBox="1"/>
          <p:nvPr>
            <p:ph idx="1" type="body"/>
          </p:nvPr>
        </p:nvSpPr>
        <p:spPr>
          <a:xfrm rot="5400000">
            <a:off x="1928018" y="129381"/>
            <a:ext cx="4525963" cy="7467600"/>
          </a:xfrm>
          <a:prstGeom prst="rect">
            <a:avLst/>
          </a:prstGeom>
          <a:noFill/>
          <a:ln>
            <a:noFill/>
          </a:ln>
        </p:spPr>
        <p:txBody>
          <a:bodyPr anchorCtr="0" anchor="t" bIns="45700" lIns="91425" spcFirstLastPara="1" rIns="91425" wrap="square" tIns="45700">
            <a:noAutofit/>
          </a:bodyPr>
          <a:lstStyle>
            <a:lvl1pPr indent="-320040" lvl="0" marL="457200" algn="l">
              <a:spcBef>
                <a:spcPts val="360"/>
              </a:spcBef>
              <a:spcAft>
                <a:spcPts val="0"/>
              </a:spcAft>
              <a:buSzPts val="1440"/>
              <a:buChar char="⦿"/>
              <a:defRPr/>
            </a:lvl1pPr>
            <a:lvl2pPr indent="-331469" lvl="1" marL="914400" algn="l">
              <a:spcBef>
                <a:spcPts val="360"/>
              </a:spcBef>
              <a:spcAft>
                <a:spcPts val="0"/>
              </a:spcAft>
              <a:buSzPts val="1620"/>
              <a:buChar char="⚫"/>
              <a:defRPr/>
            </a:lvl2pPr>
            <a:lvl3pPr indent="-325755" lvl="2" marL="1371600" algn="l">
              <a:spcBef>
                <a:spcPts val="360"/>
              </a:spcBef>
              <a:spcAft>
                <a:spcPts val="0"/>
              </a:spcAft>
              <a:buSzPts val="1530"/>
              <a:buChar char="○"/>
              <a:defRPr/>
            </a:lvl3pPr>
            <a:lvl4pPr indent="-331469" lvl="3" marL="1828800" algn="l">
              <a:spcBef>
                <a:spcPts val="360"/>
              </a:spcBef>
              <a:spcAft>
                <a:spcPts val="0"/>
              </a:spcAft>
              <a:buSzPts val="162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7" name="Google Shape;77;p11"/>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1"/>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12"/>
          <p:cNvSpPr txBox="1"/>
          <p:nvPr>
            <p:ph type="title"/>
          </p:nvPr>
        </p:nvSpPr>
        <p:spPr>
          <a:xfrm rot="5400000">
            <a:off x="4732337" y="2171700"/>
            <a:ext cx="5851525" cy="2057400"/>
          </a:xfrm>
          <a:prstGeom prst="rect">
            <a:avLst/>
          </a:prstGeom>
          <a:noFill/>
          <a:ln>
            <a:noFill/>
          </a:ln>
        </p:spPr>
        <p:txBody>
          <a:bodyPr anchorCtr="0" anchor="ctr" bIns="45700" lIns="45700" spcFirstLastPara="1" rIns="45700" wrap="square" tIns="4570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20040" lvl="0" marL="457200" algn="l">
              <a:spcBef>
                <a:spcPts val="360"/>
              </a:spcBef>
              <a:spcAft>
                <a:spcPts val="0"/>
              </a:spcAft>
              <a:buSzPts val="1440"/>
              <a:buChar char="⦿"/>
              <a:defRPr/>
            </a:lvl1pPr>
            <a:lvl2pPr indent="-331469" lvl="1" marL="914400" algn="l">
              <a:spcBef>
                <a:spcPts val="360"/>
              </a:spcBef>
              <a:spcAft>
                <a:spcPts val="0"/>
              </a:spcAft>
              <a:buSzPts val="1620"/>
              <a:buChar char="⚫"/>
              <a:defRPr/>
            </a:lvl2pPr>
            <a:lvl3pPr indent="-325755" lvl="2" marL="1371600" algn="l">
              <a:spcBef>
                <a:spcPts val="360"/>
              </a:spcBef>
              <a:spcAft>
                <a:spcPts val="0"/>
              </a:spcAft>
              <a:buSzPts val="1530"/>
              <a:buChar char="○"/>
              <a:defRPr/>
            </a:lvl3pPr>
            <a:lvl4pPr indent="-331469" lvl="3" marL="1828800" algn="l">
              <a:spcBef>
                <a:spcPts val="360"/>
              </a:spcBef>
              <a:spcAft>
                <a:spcPts val="0"/>
              </a:spcAft>
              <a:buSzPts val="162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3" name="Google Shape;83;p12"/>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2"/>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2"/>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2"/>
        </a:solidFill>
      </p:bgPr>
    </p:bg>
    <p:spTree>
      <p:nvGrpSpPr>
        <p:cNvPr id="5" name="Shape 5"/>
        <p:cNvGrpSpPr/>
        <p:nvPr/>
      </p:nvGrpSpPr>
      <p:grpSpPr>
        <a:xfrm>
          <a:off x="0" y="0"/>
          <a:ext cx="0" cy="0"/>
          <a:chOff x="0" y="0"/>
          <a:chExt cx="0" cy="0"/>
        </a:xfrm>
      </p:grpSpPr>
      <p:sp>
        <p:nvSpPr>
          <p:cNvPr id="6" name="Google Shape;6;p1"/>
          <p:cNvSpPr/>
          <p:nvPr/>
        </p:nvSpPr>
        <p:spPr>
          <a:xfrm>
            <a:off x="0" y="4752126"/>
            <a:ext cx="9144000" cy="2112962"/>
          </a:xfrm>
          <a:custGeom>
            <a:rect b="b" l="l" r="r" t="t"/>
            <a:pathLst>
              <a:path extrusionOk="0" h="1331" w="5760">
                <a:moveTo>
                  <a:pt x="0" y="1066"/>
                </a:moveTo>
                <a:lnTo>
                  <a:pt x="0" y="1331"/>
                </a:lnTo>
                <a:lnTo>
                  <a:pt x="5760" y="1331"/>
                </a:lnTo>
                <a:lnTo>
                  <a:pt x="5760" y="0"/>
                </a:lnTo>
                <a:cubicBezTo>
                  <a:pt x="3220" y="1206"/>
                  <a:pt x="2250" y="1146"/>
                  <a:pt x="0" y="1066"/>
                </a:cubicBezTo>
                <a:close/>
              </a:path>
            </a:pathLst>
          </a:custGeom>
          <a:solidFill>
            <a:srgbClr val="7B7B7B">
              <a:alpha val="44705"/>
            </a:srgbClr>
          </a:solidFill>
          <a:ln>
            <a:noFill/>
          </a:ln>
          <a:effectLst>
            <a:outerShdw blurRad="50800" rotWithShape="0" algn="ctr" dir="16200000" dist="44450">
              <a:srgbClr val="000000">
                <a:alpha val="34901"/>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7" name="Google Shape;7;p1"/>
          <p:cNvSpPr/>
          <p:nvPr/>
        </p:nvSpPr>
        <p:spPr>
          <a:xfrm>
            <a:off x="7315200" y="0"/>
            <a:ext cx="1828800" cy="6858000"/>
          </a:xfrm>
          <a:custGeom>
            <a:rect b="b" l="l" r="r" t="t"/>
            <a:pathLst>
              <a:path extrusionOk="0" h="4329" w="1914">
                <a:moveTo>
                  <a:pt x="1914" y="9"/>
                </a:moveTo>
                <a:lnTo>
                  <a:pt x="1914" y="4329"/>
                </a:lnTo>
                <a:lnTo>
                  <a:pt x="204" y="4327"/>
                </a:lnTo>
                <a:cubicBezTo>
                  <a:pt x="1288" y="3574"/>
                  <a:pt x="2082" y="1734"/>
                  <a:pt x="0" y="0"/>
                </a:cubicBezTo>
                <a:lnTo>
                  <a:pt x="1914" y="9"/>
                </a:lnTo>
                <a:close/>
              </a:path>
            </a:pathLst>
          </a:custGeom>
          <a:solidFill>
            <a:srgbClr val="5A5A5A">
              <a:alpha val="40000"/>
            </a:srgbClr>
          </a:solidFill>
          <a:ln>
            <a:noFill/>
          </a:ln>
          <a:effectLst>
            <a:outerShdw blurRad="50800" rotWithShape="0" algn="ctr" dir="10800000" dist="50800">
              <a:srgbClr val="000000">
                <a:alpha val="44705"/>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8" name="Google Shape;8;p1"/>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Autofit/>
          </a:bodyPr>
          <a:lstStyle>
            <a:lvl1pPr lvl="0" marR="0" rtl="0" algn="l">
              <a:spcBef>
                <a:spcPts val="0"/>
              </a:spcBef>
              <a:spcAft>
                <a:spcPts val="0"/>
              </a:spcAft>
              <a:buClr>
                <a:schemeClr val="lt1"/>
              </a:buClr>
              <a:buSzPts val="4600"/>
              <a:buFont typeface="Libre Franklin"/>
              <a:buNone/>
              <a:defRPr b="0" i="0" sz="4600" u="none" cap="none" strike="noStrike">
                <a:solidFill>
                  <a:schemeClr val="lt1"/>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 name="Google Shape;9;p1"/>
          <p:cNvSpPr txBox="1"/>
          <p:nvPr>
            <p:ph idx="1" type="body"/>
          </p:nvPr>
        </p:nvSpPr>
        <p:spPr>
          <a:xfrm>
            <a:off x="457200" y="1600200"/>
            <a:ext cx="7467600" cy="4525963"/>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600"/>
              </a:spcBef>
              <a:spcAft>
                <a:spcPts val="0"/>
              </a:spcAft>
              <a:buClr>
                <a:schemeClr val="accent1"/>
              </a:buClr>
              <a:buSzPts val="2400"/>
              <a:buFont typeface="Noto Sans Symbols"/>
              <a:buChar char="⦿"/>
              <a:defRPr b="0" i="0" sz="3000" u="none" cap="none" strike="noStrike">
                <a:solidFill>
                  <a:schemeClr val="lt1"/>
                </a:solidFill>
                <a:latin typeface="Arial"/>
                <a:ea typeface="Arial"/>
                <a:cs typeface="Arial"/>
                <a:sym typeface="Arial"/>
              </a:defRPr>
            </a:lvl1pPr>
            <a:lvl2pPr indent="-377190" lvl="1" marL="914400" marR="0" rtl="0" algn="l">
              <a:spcBef>
                <a:spcPts val="520"/>
              </a:spcBef>
              <a:spcAft>
                <a:spcPts val="0"/>
              </a:spcAft>
              <a:buClr>
                <a:schemeClr val="accent1"/>
              </a:buClr>
              <a:buSzPts val="2340"/>
              <a:buFont typeface="Noto Sans Symbols"/>
              <a:buChar char="⚫"/>
              <a:defRPr b="0" i="0" sz="2600" u="none" cap="none" strike="noStrike">
                <a:solidFill>
                  <a:schemeClr val="lt1"/>
                </a:solidFill>
                <a:latin typeface="Arial"/>
                <a:ea typeface="Arial"/>
                <a:cs typeface="Arial"/>
                <a:sym typeface="Arial"/>
              </a:defRPr>
            </a:lvl2pPr>
            <a:lvl3pPr indent="-358139" lvl="2" marL="1371600" marR="0" rtl="0" algn="l">
              <a:spcBef>
                <a:spcPts val="480"/>
              </a:spcBef>
              <a:spcAft>
                <a:spcPts val="0"/>
              </a:spcAft>
              <a:buClr>
                <a:schemeClr val="accent2"/>
              </a:buClr>
              <a:buSzPts val="2040"/>
              <a:buFont typeface="Arial"/>
              <a:buChar char="○"/>
              <a:defRPr b="0" i="0" sz="2400" u="none" cap="none" strike="noStrike">
                <a:solidFill>
                  <a:schemeClr val="lt1"/>
                </a:solidFill>
                <a:latin typeface="Arial"/>
                <a:ea typeface="Arial"/>
                <a:cs typeface="Arial"/>
                <a:sym typeface="Arial"/>
              </a:defRPr>
            </a:lvl3pPr>
            <a:lvl4pPr indent="-342900" lvl="3" marL="1828800" marR="0" rtl="0" algn="l">
              <a:spcBef>
                <a:spcPts val="400"/>
              </a:spcBef>
              <a:spcAft>
                <a:spcPts val="0"/>
              </a:spcAft>
              <a:buClr>
                <a:schemeClr val="accent3"/>
              </a:buClr>
              <a:buSzPts val="1800"/>
              <a:buFont typeface="Noto Sans Symbols"/>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accent4"/>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accent5"/>
              </a:buClr>
              <a:buSzPts val="2000"/>
              <a:buFont typeface="Arial"/>
              <a:buChar char="-"/>
              <a:defRPr b="0" i="0" sz="2000" u="none" cap="none" strike="noStrike">
                <a:solidFill>
                  <a:schemeClr val="lt1"/>
                </a:solidFill>
                <a:latin typeface="Arial"/>
                <a:ea typeface="Arial"/>
                <a:cs typeface="Arial"/>
                <a:sym typeface="Arial"/>
              </a:defRPr>
            </a:lvl6pPr>
            <a:lvl7pPr indent="-342900" lvl="6" marL="3200400" marR="0" rtl="0" algn="l">
              <a:spcBef>
                <a:spcPts val="360"/>
              </a:spcBef>
              <a:spcAft>
                <a:spcPts val="0"/>
              </a:spcAft>
              <a:buClr>
                <a:schemeClr val="accent6"/>
              </a:buClr>
              <a:buSzPts val="1800"/>
              <a:buFont typeface="Arial"/>
              <a:buChar char="•"/>
              <a:defRPr b="0" i="0" sz="1800" u="none" cap="none" strike="noStrike">
                <a:solidFill>
                  <a:schemeClr val="lt1"/>
                </a:solidFill>
                <a:latin typeface="Arial"/>
                <a:ea typeface="Arial"/>
                <a:cs typeface="Arial"/>
                <a:sym typeface="Arial"/>
              </a:defRPr>
            </a:lvl7pPr>
            <a:lvl8pPr indent="-330200" lvl="7" marL="3657600" marR="0" rtl="0" algn="l">
              <a:spcBef>
                <a:spcPts val="320"/>
              </a:spcBef>
              <a:spcAft>
                <a:spcPts val="0"/>
              </a:spcAft>
              <a:buClr>
                <a:schemeClr val="accent6"/>
              </a:buClr>
              <a:buSzPts val="1600"/>
              <a:buFont typeface="Arial"/>
              <a:buChar char="▪"/>
              <a:defRPr b="0" i="0" sz="1600" u="none" cap="none" strike="noStrike">
                <a:solidFill>
                  <a:schemeClr val="lt1"/>
                </a:solidFill>
                <a:latin typeface="Arial"/>
                <a:ea typeface="Arial"/>
                <a:cs typeface="Arial"/>
                <a:sym typeface="Arial"/>
              </a:defRPr>
            </a:lvl8pPr>
            <a:lvl9pPr indent="-330200" lvl="8" marL="4114800" marR="0" rtl="0" algn="l">
              <a:spcBef>
                <a:spcPts val="320"/>
              </a:spcBef>
              <a:spcAft>
                <a:spcPts val="0"/>
              </a:spcAft>
              <a:buClr>
                <a:schemeClr val="accent6"/>
              </a:buClr>
              <a:buSzPts val="1600"/>
              <a:buFont typeface="Arial"/>
              <a:buChar char="•"/>
              <a:defRPr b="0" i="0" sz="1600" u="none" cap="none" strike="noStrike">
                <a:solidFill>
                  <a:schemeClr val="lt1"/>
                </a:solidFill>
                <a:latin typeface="Arial"/>
                <a:ea typeface="Arial"/>
                <a:cs typeface="Arial"/>
                <a:sym typeface="Arial"/>
              </a:defRPr>
            </a:lvl9pPr>
          </a:lstStyle>
          <a:p/>
        </p:txBody>
      </p:sp>
      <p:sp>
        <p:nvSpPr>
          <p:cNvPr id="10" name="Google Shape;10;p1"/>
          <p:cNvSpPr txBox="1"/>
          <p:nvPr>
            <p:ph idx="10" type="dt"/>
          </p:nvPr>
        </p:nvSpPr>
        <p:spPr>
          <a:xfrm>
            <a:off x="457200" y="6422064"/>
            <a:ext cx="2133600" cy="365125"/>
          </a:xfrm>
          <a:prstGeom prst="rect">
            <a:avLst/>
          </a:prstGeom>
          <a:noFill/>
          <a:ln>
            <a:noFill/>
          </a:ln>
        </p:spPr>
        <p:txBody>
          <a:bodyPr anchorCtr="0" anchor="b" bIns="0" lIns="91425" spcFirstLastPara="1" rIns="91425" wrap="square" tIns="45700">
            <a:noAutofit/>
          </a:bodyPr>
          <a:lstStyle>
            <a:lvl1pPr lvl="0" marR="0" rtl="0" algn="l">
              <a:spcBef>
                <a:spcPts val="0"/>
              </a:spcBef>
              <a:spcAft>
                <a:spcPts val="0"/>
              </a:spcAft>
              <a:buSzPts val="1400"/>
              <a:buNone/>
              <a:defRPr sz="1000">
                <a:solidFill>
                  <a:srgbClr val="9A999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1" name="Google Shape;11;p1"/>
          <p:cNvSpPr txBox="1"/>
          <p:nvPr>
            <p:ph idx="11" type="ftr"/>
          </p:nvPr>
        </p:nvSpPr>
        <p:spPr>
          <a:xfrm>
            <a:off x="3124200" y="6422064"/>
            <a:ext cx="2895600" cy="365125"/>
          </a:xfrm>
          <a:prstGeom prst="rect">
            <a:avLst/>
          </a:prstGeom>
          <a:noFill/>
          <a:ln>
            <a:noFill/>
          </a:ln>
        </p:spPr>
        <p:txBody>
          <a:bodyPr anchorCtr="0" anchor="b" bIns="0" lIns="0" spcFirstLastPara="1" rIns="0" wrap="square" tIns="45700">
            <a:noAutofit/>
          </a:bodyPr>
          <a:lstStyle>
            <a:lvl1pPr lvl="0" marR="0" rtl="0" algn="ctr">
              <a:spcBef>
                <a:spcPts val="0"/>
              </a:spcBef>
              <a:spcAft>
                <a:spcPts val="0"/>
              </a:spcAft>
              <a:buSzPts val="1400"/>
              <a:buNone/>
              <a:defRPr sz="1000">
                <a:solidFill>
                  <a:srgbClr val="9A999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2" name="Google Shape;12;p1"/>
          <p:cNvSpPr txBox="1"/>
          <p:nvPr>
            <p:ph idx="12" type="sldNum"/>
          </p:nvPr>
        </p:nvSpPr>
        <p:spPr>
          <a:xfrm>
            <a:off x="8153400" y="6422064"/>
            <a:ext cx="762000" cy="365125"/>
          </a:xfrm>
          <a:prstGeom prst="rect">
            <a:avLst/>
          </a:prstGeom>
          <a:noFill/>
          <a:ln>
            <a:noFill/>
          </a:ln>
        </p:spPr>
        <p:txBody>
          <a:bodyPr anchorCtr="0" anchor="b" bIns="0" lIns="0" spcFirstLastPara="1" rIns="0" wrap="square" tIns="0">
            <a:noAutofit/>
          </a:bodyPr>
          <a:lstStyle>
            <a:lvl1pPr indent="0" lvl="0" marL="0" marR="0" rtl="0" algn="r">
              <a:spcBef>
                <a:spcPts val="0"/>
              </a:spcBef>
              <a:buNone/>
              <a:defRPr b="0" sz="1000" u="none">
                <a:solidFill>
                  <a:srgbClr val="9A9997"/>
                </a:solidFill>
                <a:latin typeface="Arial"/>
                <a:ea typeface="Arial"/>
                <a:cs typeface="Arial"/>
                <a:sym typeface="Arial"/>
              </a:defRPr>
            </a:lvl1pPr>
            <a:lvl2pPr indent="0" lvl="1" marL="0" marR="0" rtl="0" algn="r">
              <a:spcBef>
                <a:spcPts val="0"/>
              </a:spcBef>
              <a:buNone/>
              <a:defRPr b="0" sz="1000" u="none">
                <a:solidFill>
                  <a:srgbClr val="9A9997"/>
                </a:solidFill>
                <a:latin typeface="Arial"/>
                <a:ea typeface="Arial"/>
                <a:cs typeface="Arial"/>
                <a:sym typeface="Arial"/>
              </a:defRPr>
            </a:lvl2pPr>
            <a:lvl3pPr indent="0" lvl="2" marL="0" marR="0" rtl="0" algn="r">
              <a:spcBef>
                <a:spcPts val="0"/>
              </a:spcBef>
              <a:buNone/>
              <a:defRPr b="0" sz="1000" u="none">
                <a:solidFill>
                  <a:srgbClr val="9A9997"/>
                </a:solidFill>
                <a:latin typeface="Arial"/>
                <a:ea typeface="Arial"/>
                <a:cs typeface="Arial"/>
                <a:sym typeface="Arial"/>
              </a:defRPr>
            </a:lvl3pPr>
            <a:lvl4pPr indent="0" lvl="3" marL="0" marR="0" rtl="0" algn="r">
              <a:spcBef>
                <a:spcPts val="0"/>
              </a:spcBef>
              <a:buNone/>
              <a:defRPr b="0" sz="1000" u="none">
                <a:solidFill>
                  <a:srgbClr val="9A9997"/>
                </a:solidFill>
                <a:latin typeface="Arial"/>
                <a:ea typeface="Arial"/>
                <a:cs typeface="Arial"/>
                <a:sym typeface="Arial"/>
              </a:defRPr>
            </a:lvl4pPr>
            <a:lvl5pPr indent="0" lvl="4" marL="0" marR="0" rtl="0" algn="r">
              <a:spcBef>
                <a:spcPts val="0"/>
              </a:spcBef>
              <a:buNone/>
              <a:defRPr b="0" sz="1000" u="none">
                <a:solidFill>
                  <a:srgbClr val="9A9997"/>
                </a:solidFill>
                <a:latin typeface="Arial"/>
                <a:ea typeface="Arial"/>
                <a:cs typeface="Arial"/>
                <a:sym typeface="Arial"/>
              </a:defRPr>
            </a:lvl5pPr>
            <a:lvl6pPr indent="0" lvl="5" marL="0" marR="0" rtl="0" algn="r">
              <a:spcBef>
                <a:spcPts val="0"/>
              </a:spcBef>
              <a:buNone/>
              <a:defRPr b="0" sz="1000" u="none">
                <a:solidFill>
                  <a:srgbClr val="9A9997"/>
                </a:solidFill>
                <a:latin typeface="Arial"/>
                <a:ea typeface="Arial"/>
                <a:cs typeface="Arial"/>
                <a:sym typeface="Arial"/>
              </a:defRPr>
            </a:lvl6pPr>
            <a:lvl7pPr indent="0" lvl="6" marL="0" marR="0" rtl="0" algn="r">
              <a:spcBef>
                <a:spcPts val="0"/>
              </a:spcBef>
              <a:buNone/>
              <a:defRPr b="0" sz="1000" u="none">
                <a:solidFill>
                  <a:srgbClr val="9A9997"/>
                </a:solidFill>
                <a:latin typeface="Arial"/>
                <a:ea typeface="Arial"/>
                <a:cs typeface="Arial"/>
                <a:sym typeface="Arial"/>
              </a:defRPr>
            </a:lvl7pPr>
            <a:lvl8pPr indent="0" lvl="7" marL="0" marR="0" rtl="0" algn="r">
              <a:spcBef>
                <a:spcPts val="0"/>
              </a:spcBef>
              <a:buNone/>
              <a:defRPr b="0" sz="1000" u="none">
                <a:solidFill>
                  <a:srgbClr val="9A9997"/>
                </a:solidFill>
                <a:latin typeface="Arial"/>
                <a:ea typeface="Arial"/>
                <a:cs typeface="Arial"/>
                <a:sym typeface="Arial"/>
              </a:defRPr>
            </a:lvl8pPr>
            <a:lvl9pPr indent="0" lvl="8" marL="0" marR="0" rtl="0" algn="r">
              <a:spcBef>
                <a:spcPts val="0"/>
              </a:spcBef>
              <a:buNone/>
              <a:defRPr b="0" sz="1000" u="none">
                <a:solidFill>
                  <a:srgbClr val="9A999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slow">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0.pn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jp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5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87.png"/><Relationship Id="rId4" Type="http://schemas.openxmlformats.org/officeDocument/2006/relationships/image" Target="../media/image3.png"/><Relationship Id="rId5" Type="http://schemas.openxmlformats.org/officeDocument/2006/relationships/image" Target="../media/image86.png"/><Relationship Id="rId6" Type="http://schemas.openxmlformats.org/officeDocument/2006/relationships/image" Target="../media/image8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6.jpg"/><Relationship Id="rId4" Type="http://schemas.openxmlformats.org/officeDocument/2006/relationships/image" Target="../media/image3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image" Target="../media/image9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3.jp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9.png"/><Relationship Id="rId4" Type="http://schemas.openxmlformats.org/officeDocument/2006/relationships/image" Target="../media/image88.png"/><Relationship Id="rId10" Type="http://schemas.openxmlformats.org/officeDocument/2006/relationships/image" Target="../media/image31.png"/><Relationship Id="rId9" Type="http://schemas.openxmlformats.org/officeDocument/2006/relationships/image" Target="../media/image32.png"/><Relationship Id="rId5" Type="http://schemas.openxmlformats.org/officeDocument/2006/relationships/image" Target="../media/image18.png"/><Relationship Id="rId6" Type="http://schemas.openxmlformats.org/officeDocument/2006/relationships/image" Target="../media/image27.png"/><Relationship Id="rId7" Type="http://schemas.openxmlformats.org/officeDocument/2006/relationships/image" Target="../media/image20.png"/><Relationship Id="rId8"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8.jpg"/><Relationship Id="rId4" Type="http://schemas.openxmlformats.org/officeDocument/2006/relationships/image" Target="../media/image24.jpg"/><Relationship Id="rId5" Type="http://schemas.openxmlformats.org/officeDocument/2006/relationships/image" Target="../media/image51.jpg"/><Relationship Id="rId6" Type="http://schemas.openxmlformats.org/officeDocument/2006/relationships/image" Target="../media/image3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3.jpg"/><Relationship Id="rId4"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5.jpg"/><Relationship Id="rId4" Type="http://schemas.openxmlformats.org/officeDocument/2006/relationships/image" Target="../media/image58.jpg"/><Relationship Id="rId5" Type="http://schemas.openxmlformats.org/officeDocument/2006/relationships/image" Target="../media/image2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7.jpg"/><Relationship Id="rId4" Type="http://schemas.openxmlformats.org/officeDocument/2006/relationships/image" Target="../media/image39.jpg"/><Relationship Id="rId5" Type="http://schemas.openxmlformats.org/officeDocument/2006/relationships/image" Target="../media/image30.jpg"/><Relationship Id="rId6" Type="http://schemas.openxmlformats.org/officeDocument/2006/relationships/image" Target="../media/image4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2.jpg"/><Relationship Id="rId4" Type="http://schemas.openxmlformats.org/officeDocument/2006/relationships/image" Target="../media/image44.jpg"/><Relationship Id="rId5" Type="http://schemas.openxmlformats.org/officeDocument/2006/relationships/image" Target="../media/image2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9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4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9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9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43.jpg"/><Relationship Id="rId4" Type="http://schemas.openxmlformats.org/officeDocument/2006/relationships/image" Target="../media/image49.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45.jpg"/><Relationship Id="rId4" Type="http://schemas.openxmlformats.org/officeDocument/2006/relationships/image" Target="../media/image47.jpg"/><Relationship Id="rId5" Type="http://schemas.openxmlformats.org/officeDocument/2006/relationships/image" Target="../media/image4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49.jpg"/><Relationship Id="rId4" Type="http://schemas.openxmlformats.org/officeDocument/2006/relationships/image" Target="../media/image52.jpg"/><Relationship Id="rId5" Type="http://schemas.openxmlformats.org/officeDocument/2006/relationships/image" Target="../media/image47.jpg"/><Relationship Id="rId6" Type="http://schemas.openxmlformats.org/officeDocument/2006/relationships/image" Target="../media/image54.jpg"/><Relationship Id="rId7" Type="http://schemas.openxmlformats.org/officeDocument/2006/relationships/image" Target="../media/image5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57.jpg"/><Relationship Id="rId4" Type="http://schemas.openxmlformats.org/officeDocument/2006/relationships/image" Target="../media/image50.jpg"/><Relationship Id="rId5" Type="http://schemas.openxmlformats.org/officeDocument/2006/relationships/image" Target="../media/image7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9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9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image" Target="../media/image9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5.png"/><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69.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67.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60.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6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94.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64.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image" Target="../media/image63.jpg"/><Relationship Id="rId4" Type="http://schemas.openxmlformats.org/officeDocument/2006/relationships/image" Target="../media/image65.jpg"/><Relationship Id="rId5" Type="http://schemas.openxmlformats.org/officeDocument/2006/relationships/image" Target="../media/image70.jpg"/><Relationship Id="rId6" Type="http://schemas.openxmlformats.org/officeDocument/2006/relationships/image" Target="../media/image66.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68.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7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3.jpg"/><Relationship Id="rId4" Type="http://schemas.openxmlformats.org/officeDocument/2006/relationships/image" Target="../media/image77.jpg"/><Relationship Id="rId5" Type="http://schemas.openxmlformats.org/officeDocument/2006/relationships/image" Target="../media/image75.jpg"/><Relationship Id="rId6" Type="http://schemas.openxmlformats.org/officeDocument/2006/relationships/image" Target="../media/image76.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72.png"/><Relationship Id="rId4" Type="http://schemas.openxmlformats.org/officeDocument/2006/relationships/image" Target="../media/image74.jpg"/><Relationship Id="rId5" Type="http://schemas.openxmlformats.org/officeDocument/2006/relationships/image" Target="../media/image81.jpg"/><Relationship Id="rId6" Type="http://schemas.openxmlformats.org/officeDocument/2006/relationships/image" Target="../media/image92.jpg"/><Relationship Id="rId7" Type="http://schemas.openxmlformats.org/officeDocument/2006/relationships/image" Target="../media/image82.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9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image" Target="../media/image79.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83.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84.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3"/>
          <p:cNvSpPr txBox="1"/>
          <p:nvPr>
            <p:ph type="ctrTitle"/>
          </p:nvPr>
        </p:nvSpPr>
        <p:spPr>
          <a:xfrm>
            <a:off x="505264" y="2575560"/>
            <a:ext cx="6480000" cy="2301300"/>
          </a:xfrm>
          <a:prstGeom prst="rect">
            <a:avLst/>
          </a:prstGeom>
          <a:noFill/>
          <a:ln>
            <a:noFill/>
          </a:ln>
        </p:spPr>
        <p:txBody>
          <a:bodyPr anchorCtr="0" anchor="t" bIns="45700" lIns="45700" spcFirstLastPara="1" rIns="45700" wrap="square" tIns="45700">
            <a:noAutofit/>
          </a:bodyPr>
          <a:lstStyle/>
          <a:p>
            <a:pPr indent="0" lvl="0" marL="0" rtl="0" algn="r">
              <a:spcBef>
                <a:spcPts val="0"/>
              </a:spcBef>
              <a:spcAft>
                <a:spcPts val="0"/>
              </a:spcAft>
              <a:buClr>
                <a:srgbClr val="9FD4E6"/>
              </a:buClr>
              <a:buSzPts val="4600"/>
              <a:buFont typeface="Century Schoolbook"/>
              <a:buNone/>
            </a:pPr>
            <a:r>
              <a:rPr lang="en-US">
                <a:latin typeface="Century Schoolbook"/>
                <a:ea typeface="Century Schoolbook"/>
                <a:cs typeface="Century Schoolbook"/>
                <a:sym typeface="Century Schoolbook"/>
              </a:rPr>
              <a:t>SPRING 2020</a:t>
            </a:r>
            <a:br>
              <a:rPr lang="en-US">
                <a:latin typeface="Century Schoolbook"/>
                <a:ea typeface="Century Schoolbook"/>
                <a:cs typeface="Century Schoolbook"/>
                <a:sym typeface="Century Schoolbook"/>
              </a:rPr>
            </a:br>
            <a:r>
              <a:rPr lang="en-US">
                <a:latin typeface="Century Schoolbook"/>
                <a:ea typeface="Century Schoolbook"/>
                <a:cs typeface="Century Schoolbook"/>
                <a:sym typeface="Century Schoolbook"/>
              </a:rPr>
              <a:t>RECOGNITION ASSEMBLY</a:t>
            </a:r>
            <a:endParaRPr>
              <a:latin typeface="Century Schoolbook"/>
              <a:ea typeface="Century Schoolbook"/>
              <a:cs typeface="Century Schoolbook"/>
              <a:sym typeface="Century Schoolbook"/>
            </a:endParaRPr>
          </a:p>
        </p:txBody>
      </p:sp>
      <p:sp>
        <p:nvSpPr>
          <p:cNvPr id="91" name="Google Shape;91;p13"/>
          <p:cNvSpPr txBox="1"/>
          <p:nvPr>
            <p:ph idx="1" type="subTitle"/>
          </p:nvPr>
        </p:nvSpPr>
        <p:spPr>
          <a:xfrm>
            <a:off x="489150" y="518162"/>
            <a:ext cx="6480000" cy="1752600"/>
          </a:xfrm>
          <a:prstGeom prst="rect">
            <a:avLst/>
          </a:prstGeom>
          <a:noFill/>
          <a:ln>
            <a:noFill/>
          </a:ln>
        </p:spPr>
        <p:txBody>
          <a:bodyPr anchorCtr="0" anchor="b" bIns="0" lIns="91425" spcFirstLastPara="1" rIns="45700" wrap="square" tIns="0">
            <a:noAutofit/>
          </a:bodyPr>
          <a:lstStyle/>
          <a:p>
            <a:pPr indent="0" lvl="0" marL="0" rtl="0" algn="r">
              <a:spcBef>
                <a:spcPts val="0"/>
              </a:spcBef>
              <a:spcAft>
                <a:spcPts val="0"/>
              </a:spcAft>
              <a:buSzPts val="1600"/>
              <a:buNone/>
            </a:pPr>
            <a:r>
              <a:rPr lang="en-US"/>
              <a:t>Addison Trail High School Presents</a:t>
            </a:r>
            <a:endParaRP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4"/>
          <p:cNvSpPr txBox="1"/>
          <p:nvPr>
            <p:ph type="title"/>
          </p:nvPr>
        </p:nvSpPr>
        <p:spPr>
          <a:xfrm>
            <a:off x="457200" y="274320"/>
            <a:ext cx="7470648" cy="11430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4600"/>
              <a:buFont typeface="Century Schoolbook"/>
              <a:buNone/>
            </a:pPr>
            <a:r>
              <a:rPr lang="en-US">
                <a:latin typeface="Century Schoolbook"/>
                <a:ea typeface="Century Schoolbook"/>
                <a:cs typeface="Century Schoolbook"/>
                <a:sym typeface="Century Schoolbook"/>
              </a:rPr>
              <a:t>Read for a Lifetime</a:t>
            </a:r>
            <a:endParaRPr>
              <a:latin typeface="Century Schoolbook"/>
              <a:ea typeface="Century Schoolbook"/>
              <a:cs typeface="Century Schoolbook"/>
              <a:sym typeface="Century Schoolbook"/>
            </a:endParaRPr>
          </a:p>
        </p:txBody>
      </p:sp>
      <p:pic>
        <p:nvPicPr>
          <p:cNvPr descr="http://www.dougsblog.org/wp-content/uploads/2013/12/Dougs-books.jpg" id="97" name="Google Shape;97;p14"/>
          <p:cNvPicPr preferRelativeResize="0"/>
          <p:nvPr/>
        </p:nvPicPr>
        <p:blipFill rotWithShape="1">
          <a:blip r:embed="rId3">
            <a:alphaModFix/>
          </a:blip>
          <a:srcRect b="0" l="0" r="0" t="0"/>
          <a:stretch/>
        </p:blipFill>
        <p:spPr>
          <a:xfrm rot="360000">
            <a:off x="4550747" y="2033892"/>
            <a:ext cx="4066821" cy="2722417"/>
          </a:xfrm>
          <a:prstGeom prst="rect">
            <a:avLst/>
          </a:prstGeom>
          <a:noFill/>
          <a:ln>
            <a:noFill/>
          </a:ln>
        </p:spPr>
      </p:pic>
      <p:sp>
        <p:nvSpPr>
          <p:cNvPr id="98" name="Google Shape;98;p14"/>
          <p:cNvSpPr txBox="1"/>
          <p:nvPr/>
        </p:nvSpPr>
        <p:spPr>
          <a:xfrm>
            <a:off x="1219200" y="1600200"/>
            <a:ext cx="2853300" cy="3047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lt1"/>
              </a:solidFill>
            </a:endParaRPr>
          </a:p>
          <a:p>
            <a:pPr indent="0" lvl="0" marL="0" rtl="0" algn="l">
              <a:spcBef>
                <a:spcPts val="0"/>
              </a:spcBef>
              <a:spcAft>
                <a:spcPts val="0"/>
              </a:spcAft>
              <a:buNone/>
            </a:pPr>
            <a:r>
              <a:rPr b="1" lang="en-US" sz="2400">
                <a:solidFill>
                  <a:schemeClr val="lt1"/>
                </a:solidFill>
              </a:rPr>
              <a:t>Karla Juarez</a:t>
            </a:r>
            <a:endParaRPr b="1" sz="2400">
              <a:solidFill>
                <a:schemeClr val="lt1"/>
              </a:solidFill>
            </a:endParaRPr>
          </a:p>
          <a:p>
            <a:pPr indent="0" lvl="0" marL="0" rtl="0" algn="l">
              <a:spcBef>
                <a:spcPts val="0"/>
              </a:spcBef>
              <a:spcAft>
                <a:spcPts val="0"/>
              </a:spcAft>
              <a:buNone/>
            </a:pPr>
            <a:r>
              <a:rPr b="1" lang="en-US" sz="2400">
                <a:solidFill>
                  <a:schemeClr val="lt1"/>
                </a:solidFill>
              </a:rPr>
              <a:t>Emma Walis</a:t>
            </a:r>
            <a:endParaRPr b="1" sz="2400">
              <a:solidFill>
                <a:schemeClr val="lt1"/>
              </a:solidFill>
            </a:endParaRPr>
          </a:p>
          <a:p>
            <a:pPr indent="0" lvl="0" marL="0" rtl="0" algn="l">
              <a:spcBef>
                <a:spcPts val="0"/>
              </a:spcBef>
              <a:spcAft>
                <a:spcPts val="0"/>
              </a:spcAft>
              <a:buNone/>
            </a:pPr>
            <a:r>
              <a:rPr b="1" lang="en-US" sz="2400">
                <a:solidFill>
                  <a:schemeClr val="lt1"/>
                </a:solidFill>
              </a:rPr>
              <a:t>Tiffany Cuevas</a:t>
            </a:r>
            <a:endParaRPr b="1" sz="2400">
              <a:solidFill>
                <a:schemeClr val="lt1"/>
              </a:solidFill>
            </a:endParaRPr>
          </a:p>
          <a:p>
            <a:pPr indent="0" lvl="0" marL="0" rtl="0" algn="l">
              <a:spcBef>
                <a:spcPts val="0"/>
              </a:spcBef>
              <a:spcAft>
                <a:spcPts val="0"/>
              </a:spcAft>
              <a:buNone/>
            </a:pPr>
            <a:r>
              <a:rPr b="1" lang="en-US" sz="2400">
                <a:solidFill>
                  <a:schemeClr val="lt1"/>
                </a:solidFill>
              </a:rPr>
              <a:t>Juliza Bonilla</a:t>
            </a:r>
            <a:endParaRPr b="1" sz="2400">
              <a:solidFill>
                <a:schemeClr val="lt1"/>
              </a:solidFill>
            </a:endParaRPr>
          </a:p>
          <a:p>
            <a:pPr indent="0" lvl="0" marL="0" rtl="0" algn="l">
              <a:spcBef>
                <a:spcPts val="0"/>
              </a:spcBef>
              <a:spcAft>
                <a:spcPts val="0"/>
              </a:spcAft>
              <a:buNone/>
            </a:pPr>
            <a:r>
              <a:rPr b="1" lang="en-US" sz="2400">
                <a:solidFill>
                  <a:schemeClr val="lt1"/>
                </a:solidFill>
              </a:rPr>
              <a:t>Anishma Banu</a:t>
            </a:r>
            <a:endParaRPr b="1" sz="2400">
              <a:solidFill>
                <a:schemeClr val="lt1"/>
              </a:solidFill>
            </a:endParaRPr>
          </a:p>
          <a:p>
            <a:pPr indent="0" lvl="0" marL="0" rtl="0" algn="l">
              <a:spcBef>
                <a:spcPts val="0"/>
              </a:spcBef>
              <a:spcAft>
                <a:spcPts val="0"/>
              </a:spcAft>
              <a:buNone/>
            </a:pPr>
            <a:r>
              <a:rPr b="1" lang="en-US" sz="2400">
                <a:solidFill>
                  <a:schemeClr val="lt1"/>
                </a:solidFill>
              </a:rPr>
              <a:t>Sara Walis</a:t>
            </a:r>
            <a:endParaRPr b="1" sz="2400">
              <a:solidFill>
                <a:schemeClr val="lt1"/>
              </a:solidFill>
            </a:endParaRPr>
          </a:p>
          <a:p>
            <a:pPr indent="0" lvl="0" marL="0" rtl="0" algn="l">
              <a:spcBef>
                <a:spcPts val="0"/>
              </a:spcBef>
              <a:spcAft>
                <a:spcPts val="0"/>
              </a:spcAft>
              <a:buNone/>
            </a:pPr>
            <a:r>
              <a:t/>
            </a:r>
            <a:endParaRPr b="1" sz="2400">
              <a:solidFill>
                <a:schemeClr val="lt1"/>
              </a:solidFill>
            </a:endParaRPr>
          </a:p>
          <a:p>
            <a:pPr indent="0" lvl="0" marL="0" marR="0" rtl="0" algn="l">
              <a:spcBef>
                <a:spcPts val="0"/>
              </a:spcBef>
              <a:spcAft>
                <a:spcPts val="0"/>
              </a:spcAft>
              <a:buNone/>
            </a:pPr>
            <a:r>
              <a:t/>
            </a:r>
            <a:endParaRPr b="1" sz="1800">
              <a:solidFill>
                <a:schemeClr val="lt1"/>
              </a:solidFill>
            </a:endParaRP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Google Shape;103;p15"/>
          <p:cNvSpPr txBox="1"/>
          <p:nvPr>
            <p:ph type="title"/>
          </p:nvPr>
        </p:nvSpPr>
        <p:spPr>
          <a:xfrm>
            <a:off x="457200" y="274320"/>
            <a:ext cx="74706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Lincoln Award</a:t>
            </a:r>
            <a:endParaRPr>
              <a:latin typeface="Century Schoolbook"/>
              <a:ea typeface="Century Schoolbook"/>
              <a:cs typeface="Century Schoolbook"/>
              <a:sym typeface="Century Schoolbook"/>
            </a:endParaRPr>
          </a:p>
        </p:txBody>
      </p:sp>
      <p:pic>
        <p:nvPicPr>
          <p:cNvPr id="104" name="Google Shape;104;p15"/>
          <p:cNvPicPr preferRelativeResize="0"/>
          <p:nvPr/>
        </p:nvPicPr>
        <p:blipFill>
          <a:blip r:embed="rId3">
            <a:alphaModFix/>
          </a:blip>
          <a:stretch>
            <a:fillRect/>
          </a:stretch>
        </p:blipFill>
        <p:spPr>
          <a:xfrm rot="776585">
            <a:off x="5753359" y="1575394"/>
            <a:ext cx="1824555" cy="2211095"/>
          </a:xfrm>
          <a:prstGeom prst="rect">
            <a:avLst/>
          </a:prstGeom>
          <a:noFill/>
          <a:ln>
            <a:noFill/>
          </a:ln>
        </p:spPr>
      </p:pic>
      <p:sp>
        <p:nvSpPr>
          <p:cNvPr id="105" name="Google Shape;105;p15"/>
          <p:cNvSpPr txBox="1"/>
          <p:nvPr/>
        </p:nvSpPr>
        <p:spPr>
          <a:xfrm>
            <a:off x="1053075" y="1820500"/>
            <a:ext cx="3035400" cy="4185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2200">
                <a:solidFill>
                  <a:schemeClr val="lt1"/>
                </a:solidFill>
              </a:rPr>
              <a:t>Emily Augustine</a:t>
            </a:r>
            <a:endParaRPr sz="2200">
              <a:solidFill>
                <a:schemeClr val="lt1"/>
              </a:solidFill>
            </a:endParaRPr>
          </a:p>
          <a:p>
            <a:pPr indent="0" lvl="0" marL="0" rtl="0" algn="l">
              <a:lnSpc>
                <a:spcPct val="115000"/>
              </a:lnSpc>
              <a:spcBef>
                <a:spcPts val="0"/>
              </a:spcBef>
              <a:spcAft>
                <a:spcPts val="0"/>
              </a:spcAft>
              <a:buNone/>
            </a:pPr>
            <a:r>
              <a:rPr lang="en-US" sz="2200">
                <a:solidFill>
                  <a:schemeClr val="lt1"/>
                </a:solidFill>
              </a:rPr>
              <a:t>Liliana Avila</a:t>
            </a:r>
            <a:endParaRPr sz="2200">
              <a:solidFill>
                <a:schemeClr val="lt1"/>
              </a:solidFill>
            </a:endParaRPr>
          </a:p>
          <a:p>
            <a:pPr indent="0" lvl="0" marL="0" rtl="0" algn="l">
              <a:lnSpc>
                <a:spcPct val="115000"/>
              </a:lnSpc>
              <a:spcBef>
                <a:spcPts val="0"/>
              </a:spcBef>
              <a:spcAft>
                <a:spcPts val="0"/>
              </a:spcAft>
              <a:buNone/>
            </a:pPr>
            <a:r>
              <a:rPr lang="en-US" sz="2200">
                <a:solidFill>
                  <a:schemeClr val="lt1"/>
                </a:solidFill>
              </a:rPr>
              <a:t>Anishma Banu</a:t>
            </a:r>
            <a:endParaRPr sz="2200">
              <a:solidFill>
                <a:schemeClr val="lt1"/>
              </a:solidFill>
            </a:endParaRPr>
          </a:p>
          <a:p>
            <a:pPr indent="0" lvl="0" marL="0" rtl="0" algn="l">
              <a:lnSpc>
                <a:spcPct val="115000"/>
              </a:lnSpc>
              <a:spcBef>
                <a:spcPts val="0"/>
              </a:spcBef>
              <a:spcAft>
                <a:spcPts val="0"/>
              </a:spcAft>
              <a:buNone/>
            </a:pPr>
            <a:r>
              <a:rPr lang="en-US" sz="2200">
                <a:solidFill>
                  <a:schemeClr val="lt1"/>
                </a:solidFill>
              </a:rPr>
              <a:t>Juliza Bonilla</a:t>
            </a:r>
            <a:endParaRPr sz="2200">
              <a:solidFill>
                <a:schemeClr val="lt1"/>
              </a:solidFill>
            </a:endParaRPr>
          </a:p>
          <a:p>
            <a:pPr indent="0" lvl="0" marL="0" rtl="0" algn="l">
              <a:lnSpc>
                <a:spcPct val="115000"/>
              </a:lnSpc>
              <a:spcBef>
                <a:spcPts val="0"/>
              </a:spcBef>
              <a:spcAft>
                <a:spcPts val="0"/>
              </a:spcAft>
              <a:buNone/>
            </a:pPr>
            <a:r>
              <a:rPr lang="en-US" sz="2200">
                <a:solidFill>
                  <a:schemeClr val="lt1"/>
                </a:solidFill>
              </a:rPr>
              <a:t>Justine Bugante</a:t>
            </a:r>
            <a:endParaRPr sz="2200">
              <a:solidFill>
                <a:schemeClr val="lt1"/>
              </a:solidFill>
            </a:endParaRPr>
          </a:p>
          <a:p>
            <a:pPr indent="0" lvl="0" marL="0" rtl="0" algn="l">
              <a:lnSpc>
                <a:spcPct val="115000"/>
              </a:lnSpc>
              <a:spcBef>
                <a:spcPts val="0"/>
              </a:spcBef>
              <a:spcAft>
                <a:spcPts val="0"/>
              </a:spcAft>
              <a:buNone/>
            </a:pPr>
            <a:r>
              <a:rPr lang="en-US" sz="2200">
                <a:solidFill>
                  <a:schemeClr val="lt1"/>
                </a:solidFill>
              </a:rPr>
              <a:t>Tiffany Cuevas           </a:t>
            </a:r>
            <a:endParaRPr sz="2200">
              <a:solidFill>
                <a:schemeClr val="lt1"/>
              </a:solidFill>
            </a:endParaRPr>
          </a:p>
          <a:p>
            <a:pPr indent="0" lvl="0" marL="0" rtl="0" algn="l">
              <a:lnSpc>
                <a:spcPct val="115000"/>
              </a:lnSpc>
              <a:spcBef>
                <a:spcPts val="0"/>
              </a:spcBef>
              <a:spcAft>
                <a:spcPts val="0"/>
              </a:spcAft>
              <a:buNone/>
            </a:pPr>
            <a:r>
              <a:rPr lang="en-US" sz="2200">
                <a:solidFill>
                  <a:schemeClr val="lt1"/>
                </a:solidFill>
              </a:rPr>
              <a:t>Britney Galeana</a:t>
            </a:r>
            <a:endParaRPr sz="2200">
              <a:solidFill>
                <a:schemeClr val="lt1"/>
              </a:solidFill>
            </a:endParaRPr>
          </a:p>
          <a:p>
            <a:pPr indent="0" lvl="0" marL="0" rtl="0" algn="l">
              <a:lnSpc>
                <a:spcPct val="115000"/>
              </a:lnSpc>
              <a:spcBef>
                <a:spcPts val="0"/>
              </a:spcBef>
              <a:spcAft>
                <a:spcPts val="0"/>
              </a:spcAft>
              <a:buNone/>
            </a:pPr>
            <a:r>
              <a:rPr lang="en-US" sz="2200">
                <a:solidFill>
                  <a:schemeClr val="lt1"/>
                </a:solidFill>
              </a:rPr>
              <a:t>Emma Walis</a:t>
            </a:r>
            <a:endParaRPr sz="2200">
              <a:solidFill>
                <a:schemeClr val="lt1"/>
              </a:solidFill>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Google Shape;110;p16"/>
          <p:cNvSpPr txBox="1"/>
          <p:nvPr>
            <p:ph type="title"/>
          </p:nvPr>
        </p:nvSpPr>
        <p:spPr>
          <a:xfrm>
            <a:off x="457200" y="274325"/>
            <a:ext cx="8470200" cy="1143000"/>
          </a:xfrm>
          <a:prstGeom prst="rect">
            <a:avLst/>
          </a:prstGeom>
        </p:spPr>
        <p:txBody>
          <a:bodyPr anchorCtr="0" anchor="ctr" bIns="45700" lIns="45700" spcFirstLastPara="1" rIns="45700" wrap="square" tIns="45700">
            <a:noAutofit/>
          </a:bodyPr>
          <a:lstStyle/>
          <a:p>
            <a:pPr indent="0" lvl="0" marL="0" rtl="0" algn="ctr">
              <a:spcBef>
                <a:spcPts val="0"/>
              </a:spcBef>
              <a:spcAft>
                <a:spcPts val="0"/>
              </a:spcAft>
              <a:buNone/>
            </a:pPr>
            <a:r>
              <a:rPr lang="en-US">
                <a:latin typeface="Century Schoolbook"/>
                <a:ea typeface="Century Schoolbook"/>
                <a:cs typeface="Century Schoolbook"/>
                <a:sym typeface="Century Schoolbook"/>
              </a:rPr>
              <a:t>LITERACY SENIOR AWARD</a:t>
            </a:r>
            <a:endParaRPr>
              <a:latin typeface="Century Schoolbook"/>
              <a:ea typeface="Century Schoolbook"/>
              <a:cs typeface="Century Schoolbook"/>
              <a:sym typeface="Century Schoolbook"/>
            </a:endParaRPr>
          </a:p>
        </p:txBody>
      </p:sp>
      <p:sp>
        <p:nvSpPr>
          <p:cNvPr id="111" name="Google Shape;111;p16"/>
          <p:cNvSpPr txBox="1"/>
          <p:nvPr>
            <p:ph type="title"/>
          </p:nvPr>
        </p:nvSpPr>
        <p:spPr>
          <a:xfrm>
            <a:off x="304800" y="5635025"/>
            <a:ext cx="8470200" cy="1143000"/>
          </a:xfrm>
          <a:prstGeom prst="rect">
            <a:avLst/>
          </a:prstGeom>
        </p:spPr>
        <p:txBody>
          <a:bodyPr anchorCtr="0" anchor="ctr" bIns="45700" lIns="45700" spcFirstLastPara="1" rIns="45700" wrap="square" tIns="45700">
            <a:noAutofit/>
          </a:bodyPr>
          <a:lstStyle/>
          <a:p>
            <a:pPr indent="0" lvl="0" marL="0" rtl="0" algn="ctr">
              <a:spcBef>
                <a:spcPts val="0"/>
              </a:spcBef>
              <a:spcAft>
                <a:spcPts val="0"/>
              </a:spcAft>
              <a:buNone/>
            </a:pPr>
            <a:r>
              <a:rPr lang="en-US">
                <a:latin typeface="Century Schoolbook"/>
                <a:ea typeface="Century Schoolbook"/>
                <a:cs typeface="Century Schoolbook"/>
                <a:sym typeface="Century Schoolbook"/>
              </a:rPr>
              <a:t>Jasmin Rose Hernandez</a:t>
            </a:r>
            <a:endParaRPr>
              <a:latin typeface="Century Schoolbook"/>
              <a:ea typeface="Century Schoolbook"/>
              <a:cs typeface="Century Schoolbook"/>
              <a:sym typeface="Century Schoolbook"/>
            </a:endParaRPr>
          </a:p>
        </p:txBody>
      </p:sp>
      <p:pic>
        <p:nvPicPr>
          <p:cNvPr id="112" name="Google Shape;112;p16"/>
          <p:cNvPicPr preferRelativeResize="0"/>
          <p:nvPr/>
        </p:nvPicPr>
        <p:blipFill>
          <a:blip r:embed="rId3">
            <a:alphaModFix/>
          </a:blip>
          <a:stretch>
            <a:fillRect/>
          </a:stretch>
        </p:blipFill>
        <p:spPr>
          <a:xfrm>
            <a:off x="1025076" y="1264925"/>
            <a:ext cx="2958129" cy="4437180"/>
          </a:xfrm>
          <a:prstGeom prst="rect">
            <a:avLst/>
          </a:prstGeom>
          <a:noFill/>
          <a:ln>
            <a:noFill/>
          </a:ln>
        </p:spPr>
      </p:pic>
      <p:sp>
        <p:nvSpPr>
          <p:cNvPr id="113" name="Google Shape;113;p16"/>
          <p:cNvSpPr txBox="1"/>
          <p:nvPr/>
        </p:nvSpPr>
        <p:spPr>
          <a:xfrm>
            <a:off x="4624000" y="1318950"/>
            <a:ext cx="3672900" cy="42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solidFill>
                  <a:srgbClr val="FFFFFF"/>
                </a:solidFill>
              </a:rPr>
              <a:t>“She is a good student and very conscientious.  She cares about doing well in class.  She is very respectful and kind.  She's always willing to help, whether I need something or another student needs help.  I can </a:t>
            </a:r>
            <a:r>
              <a:rPr b="1" i="1" lang="en-US" sz="2200" u="sng">
                <a:solidFill>
                  <a:srgbClr val="FFFFFF"/>
                </a:solidFill>
              </a:rPr>
              <a:t>always</a:t>
            </a:r>
            <a:r>
              <a:rPr lang="en-US" sz="2200">
                <a:solidFill>
                  <a:srgbClr val="FFFFFF"/>
                </a:solidFill>
              </a:rPr>
              <a:t> count on her.” </a:t>
            </a:r>
            <a:endParaRPr sz="2200">
              <a:solidFill>
                <a:srgbClr val="FFFFFF"/>
              </a:solidFill>
            </a:endParaRPr>
          </a:p>
          <a:p>
            <a:pPr indent="0" lvl="0" marL="0" rtl="0" algn="l">
              <a:spcBef>
                <a:spcPts val="0"/>
              </a:spcBef>
              <a:spcAft>
                <a:spcPts val="0"/>
              </a:spcAft>
              <a:buNone/>
            </a:pPr>
            <a:r>
              <a:t/>
            </a:r>
            <a:endParaRPr sz="2200">
              <a:solidFill>
                <a:srgbClr val="FFFFFF"/>
              </a:solidFill>
            </a:endParaRPr>
          </a:p>
          <a:p>
            <a:pPr indent="0" lvl="0" marL="0" rtl="0" algn="l">
              <a:spcBef>
                <a:spcPts val="0"/>
              </a:spcBef>
              <a:spcAft>
                <a:spcPts val="0"/>
              </a:spcAft>
              <a:buNone/>
            </a:pPr>
            <a:r>
              <a:rPr lang="en-US" sz="2200">
                <a:solidFill>
                  <a:srgbClr val="FFFFFF"/>
                </a:solidFill>
              </a:rPr>
              <a:t>Ann Peters</a:t>
            </a:r>
            <a:endParaRPr sz="22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Google Shape;118;p17"/>
          <p:cNvSpPr txBox="1"/>
          <p:nvPr>
            <p:ph type="title"/>
          </p:nvPr>
        </p:nvSpPr>
        <p:spPr>
          <a:xfrm>
            <a:off x="412650" y="0"/>
            <a:ext cx="83187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Chicago Shakespeare Slam</a:t>
            </a:r>
            <a:endParaRPr>
              <a:latin typeface="Century Schoolbook"/>
              <a:ea typeface="Century Schoolbook"/>
              <a:cs typeface="Century Schoolbook"/>
              <a:sym typeface="Century Schoolbook"/>
            </a:endParaRPr>
          </a:p>
        </p:txBody>
      </p:sp>
      <p:sp>
        <p:nvSpPr>
          <p:cNvPr id="119" name="Google Shape;119;p17"/>
          <p:cNvSpPr txBox="1"/>
          <p:nvPr/>
        </p:nvSpPr>
        <p:spPr>
          <a:xfrm>
            <a:off x="490950" y="1396150"/>
            <a:ext cx="3375300" cy="457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rgbClr val="FFFFFF"/>
                </a:solidFill>
                <a:latin typeface="Century Schoolbook"/>
                <a:ea typeface="Century Schoolbook"/>
                <a:cs typeface="Century Schoolbook"/>
                <a:sym typeface="Century Schoolbook"/>
              </a:rPr>
              <a:t>Cynthia Bruntz</a:t>
            </a:r>
            <a:endParaRPr sz="18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None/>
            </a:pPr>
            <a:r>
              <a:t/>
            </a:r>
            <a:endParaRPr sz="18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None/>
            </a:pPr>
            <a:r>
              <a:rPr lang="en-US" sz="1800">
                <a:solidFill>
                  <a:srgbClr val="FFFFFF"/>
                </a:solidFill>
                <a:latin typeface="Century Schoolbook"/>
                <a:ea typeface="Century Schoolbook"/>
                <a:cs typeface="Century Schoolbook"/>
                <a:sym typeface="Century Schoolbook"/>
              </a:rPr>
              <a:t>Tania Fernandez-Montez</a:t>
            </a:r>
            <a:endParaRPr sz="18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None/>
            </a:pPr>
            <a:r>
              <a:t/>
            </a:r>
            <a:endParaRPr sz="18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None/>
            </a:pPr>
            <a:r>
              <a:rPr lang="en-US" sz="1800">
                <a:solidFill>
                  <a:srgbClr val="FFFFFF"/>
                </a:solidFill>
                <a:latin typeface="Century Schoolbook"/>
                <a:ea typeface="Century Schoolbook"/>
                <a:cs typeface="Century Schoolbook"/>
                <a:sym typeface="Century Schoolbook"/>
              </a:rPr>
              <a:t>Hailey Chiovino</a:t>
            </a:r>
            <a:endParaRPr sz="18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None/>
            </a:pPr>
            <a:r>
              <a:t/>
            </a:r>
            <a:endParaRPr sz="18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None/>
            </a:pPr>
            <a:r>
              <a:rPr lang="en-US" sz="1800">
                <a:solidFill>
                  <a:srgbClr val="FFFFFF"/>
                </a:solidFill>
                <a:latin typeface="Century Schoolbook"/>
                <a:ea typeface="Century Schoolbook"/>
                <a:cs typeface="Century Schoolbook"/>
                <a:sym typeface="Century Schoolbook"/>
              </a:rPr>
              <a:t>Dylan Hernandez</a:t>
            </a:r>
            <a:endParaRPr sz="18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None/>
            </a:pPr>
            <a:r>
              <a:t/>
            </a:r>
            <a:endParaRPr sz="18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None/>
            </a:pPr>
            <a:r>
              <a:rPr lang="en-US" sz="1800">
                <a:solidFill>
                  <a:srgbClr val="FFFFFF"/>
                </a:solidFill>
                <a:latin typeface="Century Schoolbook"/>
                <a:ea typeface="Century Schoolbook"/>
                <a:cs typeface="Century Schoolbook"/>
                <a:sym typeface="Century Schoolbook"/>
              </a:rPr>
              <a:t>Petya Haralanova</a:t>
            </a:r>
            <a:endParaRPr sz="18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None/>
            </a:pPr>
            <a:r>
              <a:t/>
            </a:r>
            <a:endParaRPr sz="18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None/>
            </a:pPr>
            <a:r>
              <a:rPr lang="en-US" sz="1800">
                <a:solidFill>
                  <a:srgbClr val="FFFFFF"/>
                </a:solidFill>
                <a:latin typeface="Century Schoolbook"/>
                <a:ea typeface="Century Schoolbook"/>
                <a:cs typeface="Century Schoolbook"/>
                <a:sym typeface="Century Schoolbook"/>
              </a:rPr>
              <a:t>Quintilla Villalobos</a:t>
            </a:r>
            <a:endParaRPr sz="1800">
              <a:solidFill>
                <a:srgbClr val="FFFFFF"/>
              </a:solidFill>
              <a:latin typeface="Century Schoolbook"/>
              <a:ea typeface="Century Schoolbook"/>
              <a:cs typeface="Century Schoolbook"/>
              <a:sym typeface="Century Schoolbook"/>
            </a:endParaRPr>
          </a:p>
        </p:txBody>
      </p:sp>
      <p:pic>
        <p:nvPicPr>
          <p:cNvPr id="120" name="Google Shape;120;p17"/>
          <p:cNvPicPr preferRelativeResize="0"/>
          <p:nvPr/>
        </p:nvPicPr>
        <p:blipFill rotWithShape="1">
          <a:blip r:embed="rId3">
            <a:alphaModFix/>
          </a:blip>
          <a:srcRect b="0" l="21681" r="19080" t="40695"/>
          <a:stretch/>
        </p:blipFill>
        <p:spPr>
          <a:xfrm>
            <a:off x="2744025" y="4134800"/>
            <a:ext cx="3459354" cy="2595200"/>
          </a:xfrm>
          <a:prstGeom prst="rect">
            <a:avLst/>
          </a:prstGeom>
          <a:noFill/>
          <a:ln>
            <a:noFill/>
          </a:ln>
        </p:spPr>
      </p:pic>
      <p:pic>
        <p:nvPicPr>
          <p:cNvPr id="121" name="Google Shape;121;p17"/>
          <p:cNvPicPr preferRelativeResize="0"/>
          <p:nvPr/>
        </p:nvPicPr>
        <p:blipFill>
          <a:blip r:embed="rId4">
            <a:alphaModFix/>
          </a:blip>
          <a:stretch>
            <a:fillRect/>
          </a:stretch>
        </p:blipFill>
        <p:spPr>
          <a:xfrm>
            <a:off x="5234373" y="975325"/>
            <a:ext cx="3772802" cy="337862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18"/>
          <p:cNvSpPr txBox="1"/>
          <p:nvPr>
            <p:ph type="title"/>
          </p:nvPr>
        </p:nvSpPr>
        <p:spPr>
          <a:xfrm>
            <a:off x="464200" y="207600"/>
            <a:ext cx="8419500" cy="1095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ENGLISH SENIOR AWARD</a:t>
            </a:r>
            <a:endParaRPr>
              <a:latin typeface="Century Schoolbook"/>
              <a:ea typeface="Century Schoolbook"/>
              <a:cs typeface="Century Schoolbook"/>
              <a:sym typeface="Century Schoolbook"/>
            </a:endParaRPr>
          </a:p>
        </p:txBody>
      </p:sp>
      <p:sp>
        <p:nvSpPr>
          <p:cNvPr id="127" name="Google Shape;127;p18"/>
          <p:cNvSpPr txBox="1"/>
          <p:nvPr/>
        </p:nvSpPr>
        <p:spPr>
          <a:xfrm>
            <a:off x="1877250" y="5657775"/>
            <a:ext cx="5389500" cy="73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4800">
                <a:solidFill>
                  <a:srgbClr val="F3F3F3"/>
                </a:solidFill>
                <a:latin typeface="Century Schoolbook"/>
                <a:ea typeface="Century Schoolbook"/>
                <a:cs typeface="Century Schoolbook"/>
                <a:sym typeface="Century Schoolbook"/>
              </a:rPr>
              <a:t>Amy Reyes</a:t>
            </a:r>
            <a:endParaRPr b="1" sz="4800">
              <a:solidFill>
                <a:srgbClr val="F3F3F3"/>
              </a:solidFill>
              <a:latin typeface="Century Schoolbook"/>
              <a:ea typeface="Century Schoolbook"/>
              <a:cs typeface="Century Schoolbook"/>
              <a:sym typeface="Century Schoolbook"/>
            </a:endParaRPr>
          </a:p>
          <a:p>
            <a:pPr indent="0" lvl="0" marL="0" rtl="0" algn="ctr">
              <a:spcBef>
                <a:spcPts val="0"/>
              </a:spcBef>
              <a:spcAft>
                <a:spcPts val="0"/>
              </a:spcAft>
              <a:buNone/>
            </a:pPr>
            <a:r>
              <a:t/>
            </a:r>
            <a:endParaRPr b="1" sz="4800">
              <a:solidFill>
                <a:srgbClr val="F3F3F3"/>
              </a:solidFill>
              <a:latin typeface="Century Schoolbook"/>
              <a:ea typeface="Century Schoolbook"/>
              <a:cs typeface="Century Schoolbook"/>
              <a:sym typeface="Century Schoolbook"/>
            </a:endParaRPr>
          </a:p>
        </p:txBody>
      </p:sp>
      <p:pic>
        <p:nvPicPr>
          <p:cNvPr id="128" name="Google Shape;128;p18"/>
          <p:cNvPicPr preferRelativeResize="0"/>
          <p:nvPr/>
        </p:nvPicPr>
        <p:blipFill rotWithShape="1">
          <a:blip r:embed="rId3">
            <a:alphaModFix/>
          </a:blip>
          <a:srcRect b="0" l="0" r="7986" t="9885"/>
          <a:stretch/>
        </p:blipFill>
        <p:spPr>
          <a:xfrm>
            <a:off x="5530400" y="1447949"/>
            <a:ext cx="2953878" cy="4339552"/>
          </a:xfrm>
          <a:prstGeom prst="rect">
            <a:avLst/>
          </a:prstGeom>
          <a:noFill/>
          <a:ln>
            <a:noFill/>
          </a:ln>
        </p:spPr>
      </p:pic>
      <p:sp>
        <p:nvSpPr>
          <p:cNvPr id="129" name="Google Shape;129;p18"/>
          <p:cNvSpPr txBox="1"/>
          <p:nvPr/>
        </p:nvSpPr>
        <p:spPr>
          <a:xfrm>
            <a:off x="598350" y="1334775"/>
            <a:ext cx="4572000" cy="427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rgbClr val="FFFFFF"/>
                </a:solidFill>
                <a:latin typeface="Century Schoolbook"/>
                <a:ea typeface="Century Schoolbook"/>
                <a:cs typeface="Century Schoolbook"/>
                <a:sym typeface="Century Schoolbook"/>
              </a:rPr>
              <a:t>A</a:t>
            </a:r>
            <a:r>
              <a:rPr lang="en-US" sz="2200">
                <a:solidFill>
                  <a:srgbClr val="FFFFFF"/>
                </a:solidFill>
                <a:latin typeface="Century Schoolbook"/>
                <a:ea typeface="Century Schoolbook"/>
                <a:cs typeface="Century Schoolbook"/>
                <a:sym typeface="Century Schoolbook"/>
              </a:rPr>
              <a:t>my is a bright and extremely hard-working young lady.  Her writing is thoughtful, well-developed, and clear.  She reads closely and is capable of deep analysis of a text.  Amy is always prepared and eager to participate in class discussions.  She is a joy to have in class each and every day!  Oh, and she bakes wonderful desserts!</a:t>
            </a:r>
            <a:endParaRPr sz="22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None/>
            </a:pPr>
            <a:r>
              <a:rPr lang="en-US" sz="2200">
                <a:solidFill>
                  <a:srgbClr val="FFFFFF"/>
                </a:solidFill>
                <a:latin typeface="Century Schoolbook"/>
                <a:ea typeface="Century Schoolbook"/>
                <a:cs typeface="Century Schoolbook"/>
                <a:sym typeface="Century Schoolbook"/>
              </a:rPr>
              <a:t>Congratulations, Amy!</a:t>
            </a:r>
            <a:endParaRPr sz="2200">
              <a:solidFill>
                <a:srgbClr val="FFFFFF"/>
              </a:solidFill>
              <a:latin typeface="Century Schoolbook"/>
              <a:ea typeface="Century Schoolbook"/>
              <a:cs typeface="Century Schoolbook"/>
              <a:sym typeface="Century Schoolbook"/>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pic>
        <p:nvPicPr>
          <p:cNvPr id="134" name="Google Shape;134;p19"/>
          <p:cNvPicPr preferRelativeResize="0"/>
          <p:nvPr/>
        </p:nvPicPr>
        <p:blipFill rotWithShape="1">
          <a:blip r:embed="rId3">
            <a:alphaModFix/>
          </a:blip>
          <a:srcRect b="0" l="0" r="24499" t="24499"/>
          <a:stretch/>
        </p:blipFill>
        <p:spPr>
          <a:xfrm>
            <a:off x="0" y="118375"/>
            <a:ext cx="8998853" cy="6621249"/>
          </a:xfrm>
          <a:prstGeom prst="rect">
            <a:avLst/>
          </a:prstGeom>
          <a:noFill/>
          <a:ln>
            <a:noFill/>
          </a:ln>
        </p:spPr>
      </p:pic>
      <p:pic>
        <p:nvPicPr>
          <p:cNvPr descr="Image result for bpa logo" id="135" name="Google Shape;135;p19"/>
          <p:cNvPicPr preferRelativeResize="0"/>
          <p:nvPr/>
        </p:nvPicPr>
        <p:blipFill rotWithShape="1">
          <a:blip r:embed="rId4">
            <a:alphaModFix/>
          </a:blip>
          <a:srcRect b="0" l="0" r="0" t="0"/>
          <a:stretch/>
        </p:blipFill>
        <p:spPr>
          <a:xfrm>
            <a:off x="572623" y="4958650"/>
            <a:ext cx="2506150" cy="1509725"/>
          </a:xfrm>
          <a:prstGeom prst="rect">
            <a:avLst/>
          </a:prstGeom>
          <a:noFill/>
          <a:ln>
            <a:noFill/>
          </a:ln>
        </p:spPr>
      </p:pic>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20"/>
          <p:cNvSpPr/>
          <p:nvPr/>
        </p:nvSpPr>
        <p:spPr>
          <a:xfrm>
            <a:off x="1747838" y="2690813"/>
            <a:ext cx="9144000" cy="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141" name="Google Shape;141;p20"/>
          <p:cNvSpPr/>
          <p:nvPr/>
        </p:nvSpPr>
        <p:spPr>
          <a:xfrm>
            <a:off x="1747838" y="2867025"/>
            <a:ext cx="9144000" cy="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142" name="Google Shape;142;p20"/>
          <p:cNvSpPr/>
          <p:nvPr/>
        </p:nvSpPr>
        <p:spPr>
          <a:xfrm>
            <a:off x="1747838" y="2867025"/>
            <a:ext cx="9144000" cy="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143" name="Google Shape;143;p20"/>
          <p:cNvSpPr/>
          <p:nvPr/>
        </p:nvSpPr>
        <p:spPr>
          <a:xfrm>
            <a:off x="3119438" y="2414588"/>
            <a:ext cx="9144000" cy="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144" name="Google Shape;144;p20"/>
          <p:cNvSpPr txBox="1"/>
          <p:nvPr/>
        </p:nvSpPr>
        <p:spPr>
          <a:xfrm>
            <a:off x="228600" y="0"/>
            <a:ext cx="8686800"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chemeClr val="lt1"/>
                </a:solidFill>
                <a:latin typeface="Century Schoolbook"/>
                <a:ea typeface="Century Schoolbook"/>
                <a:cs typeface="Century Schoolbook"/>
                <a:sym typeface="Century Schoolbook"/>
              </a:rPr>
              <a:t>BUSINESS PROFESSIONALS OF AMERICA</a:t>
            </a:r>
            <a:endParaRPr b="1" sz="3200">
              <a:solidFill>
                <a:schemeClr val="lt1"/>
              </a:solidFill>
              <a:latin typeface="Century Schoolbook"/>
              <a:ea typeface="Century Schoolbook"/>
              <a:cs typeface="Century Schoolbook"/>
              <a:sym typeface="Century Schoolbook"/>
            </a:endParaRPr>
          </a:p>
          <a:p>
            <a:pPr indent="0" lvl="0" marL="457200" marR="0" rtl="0" algn="ctr">
              <a:spcBef>
                <a:spcPts val="0"/>
              </a:spcBef>
              <a:spcAft>
                <a:spcPts val="0"/>
              </a:spcAft>
              <a:buNone/>
            </a:pPr>
            <a:r>
              <a:rPr b="1" i="1" lang="en-US" sz="4100">
                <a:solidFill>
                  <a:schemeClr val="lt1"/>
                </a:solidFill>
                <a:latin typeface="Century Schoolbook"/>
                <a:ea typeface="Century Schoolbook"/>
                <a:cs typeface="Century Schoolbook"/>
                <a:sym typeface="Century Schoolbook"/>
              </a:rPr>
              <a:t>State Qualifiers </a:t>
            </a:r>
            <a:endParaRPr sz="4100">
              <a:latin typeface="Century Schoolbook"/>
              <a:ea typeface="Century Schoolbook"/>
              <a:cs typeface="Century Schoolbook"/>
              <a:sym typeface="Century Schoolbook"/>
            </a:endParaRPr>
          </a:p>
        </p:txBody>
      </p:sp>
      <p:graphicFrame>
        <p:nvGraphicFramePr>
          <p:cNvPr id="145" name="Google Shape;145;p20"/>
          <p:cNvGraphicFramePr/>
          <p:nvPr/>
        </p:nvGraphicFramePr>
        <p:xfrm>
          <a:off x="382375" y="1686625"/>
          <a:ext cx="3000000" cy="3000000"/>
        </p:xfrm>
        <a:graphic>
          <a:graphicData uri="http://schemas.openxmlformats.org/drawingml/2006/table">
            <a:tbl>
              <a:tblPr>
                <a:noFill/>
                <a:tableStyleId>{6B47BFAD-9D5E-4591-AB4B-8629739CDDF5}</a:tableStyleId>
              </a:tblPr>
              <a:tblGrid>
                <a:gridCol w="4189625"/>
              </a:tblGrid>
              <a:tr h="526075">
                <a:tc>
                  <a:txBody>
                    <a:bodyPr/>
                    <a:lstStyle/>
                    <a:p>
                      <a:pPr indent="0" lvl="0" marL="0" rtl="0" algn="l">
                        <a:lnSpc>
                          <a:spcPct val="100000"/>
                        </a:lnSpc>
                        <a:spcBef>
                          <a:spcPts val="0"/>
                        </a:spcBef>
                        <a:spcAft>
                          <a:spcPts val="0"/>
                        </a:spcAft>
                        <a:buNone/>
                      </a:pPr>
                      <a:r>
                        <a:rPr lang="en-US" sz="2500">
                          <a:solidFill>
                            <a:schemeClr val="lt1"/>
                          </a:solidFill>
                          <a:latin typeface="Century Schoolbook"/>
                          <a:ea typeface="Century Schoolbook"/>
                          <a:cs typeface="Century Schoolbook"/>
                          <a:sym typeface="Century Schoolbook"/>
                        </a:rPr>
                        <a:t>Alex Berrum</a:t>
                      </a:r>
                      <a:endParaRPr sz="2500">
                        <a:solidFill>
                          <a:schemeClr val="lt1"/>
                        </a:solidFill>
                        <a:latin typeface="Century Schoolbook"/>
                        <a:ea typeface="Century Schoolbook"/>
                        <a:cs typeface="Century Schoolbook"/>
                        <a:sym typeface="Century Schoolbook"/>
                      </a:endParaRPr>
                    </a:p>
                  </a:txBody>
                  <a:tcPr marT="91425" marB="91425" marR="91425" marL="91425"/>
                </a:tc>
              </a:tr>
              <a:tr h="526075">
                <a:tc>
                  <a:txBody>
                    <a:bodyPr/>
                    <a:lstStyle/>
                    <a:p>
                      <a:pPr indent="0" lvl="0" marL="0" rtl="0" algn="l">
                        <a:lnSpc>
                          <a:spcPct val="100000"/>
                        </a:lnSpc>
                        <a:spcBef>
                          <a:spcPts val="0"/>
                        </a:spcBef>
                        <a:spcAft>
                          <a:spcPts val="0"/>
                        </a:spcAft>
                        <a:buNone/>
                      </a:pPr>
                      <a:r>
                        <a:rPr lang="en-US" sz="2500">
                          <a:solidFill>
                            <a:schemeClr val="lt1"/>
                          </a:solidFill>
                          <a:latin typeface="Century Schoolbook"/>
                          <a:ea typeface="Century Schoolbook"/>
                          <a:cs typeface="Century Schoolbook"/>
                          <a:sym typeface="Century Schoolbook"/>
                        </a:rPr>
                        <a:t>Sam Conforti</a:t>
                      </a:r>
                      <a:endParaRPr sz="2500">
                        <a:solidFill>
                          <a:schemeClr val="lt1"/>
                        </a:solidFill>
                        <a:latin typeface="Century Schoolbook"/>
                        <a:ea typeface="Century Schoolbook"/>
                        <a:cs typeface="Century Schoolbook"/>
                        <a:sym typeface="Century Schoolbook"/>
                      </a:endParaRPr>
                    </a:p>
                  </a:txBody>
                  <a:tcPr marT="91425" marB="91425" marR="91425" marL="91425"/>
                </a:tc>
              </a:tr>
              <a:tr h="526075">
                <a:tc>
                  <a:txBody>
                    <a:bodyPr/>
                    <a:lstStyle/>
                    <a:p>
                      <a:pPr indent="0" lvl="0" marL="0" rtl="0" algn="l">
                        <a:lnSpc>
                          <a:spcPct val="100000"/>
                        </a:lnSpc>
                        <a:spcBef>
                          <a:spcPts val="0"/>
                        </a:spcBef>
                        <a:spcAft>
                          <a:spcPts val="0"/>
                        </a:spcAft>
                        <a:buNone/>
                      </a:pPr>
                      <a:r>
                        <a:rPr lang="en-US" sz="2500">
                          <a:solidFill>
                            <a:schemeClr val="lt1"/>
                          </a:solidFill>
                          <a:latin typeface="Century Schoolbook"/>
                          <a:ea typeface="Century Schoolbook"/>
                          <a:cs typeface="Century Schoolbook"/>
                          <a:sym typeface="Century Schoolbook"/>
                        </a:rPr>
                        <a:t>Alex Conrad</a:t>
                      </a:r>
                      <a:endParaRPr sz="2500">
                        <a:solidFill>
                          <a:schemeClr val="lt1"/>
                        </a:solidFill>
                        <a:latin typeface="Century Schoolbook"/>
                        <a:ea typeface="Century Schoolbook"/>
                        <a:cs typeface="Century Schoolbook"/>
                        <a:sym typeface="Century Schoolbook"/>
                      </a:endParaRPr>
                    </a:p>
                  </a:txBody>
                  <a:tcPr marT="91425" marB="91425" marR="91425" marL="91425"/>
                </a:tc>
              </a:tr>
              <a:tr h="526075">
                <a:tc>
                  <a:txBody>
                    <a:bodyPr/>
                    <a:lstStyle/>
                    <a:p>
                      <a:pPr indent="0" lvl="0" marL="0" rtl="0" algn="l">
                        <a:lnSpc>
                          <a:spcPct val="100000"/>
                        </a:lnSpc>
                        <a:spcBef>
                          <a:spcPts val="0"/>
                        </a:spcBef>
                        <a:spcAft>
                          <a:spcPts val="0"/>
                        </a:spcAft>
                        <a:buNone/>
                      </a:pPr>
                      <a:r>
                        <a:rPr lang="en-US" sz="2500">
                          <a:solidFill>
                            <a:schemeClr val="lt1"/>
                          </a:solidFill>
                          <a:latin typeface="Century Schoolbook"/>
                          <a:ea typeface="Century Schoolbook"/>
                          <a:cs typeface="Century Schoolbook"/>
                          <a:sym typeface="Century Schoolbook"/>
                        </a:rPr>
                        <a:t>Sam Culotta</a:t>
                      </a:r>
                      <a:endParaRPr sz="2500">
                        <a:solidFill>
                          <a:schemeClr val="lt1"/>
                        </a:solidFill>
                        <a:latin typeface="Century Schoolbook"/>
                        <a:ea typeface="Century Schoolbook"/>
                        <a:cs typeface="Century Schoolbook"/>
                        <a:sym typeface="Century Schoolbook"/>
                      </a:endParaRPr>
                    </a:p>
                  </a:txBody>
                  <a:tcPr marT="91425" marB="91425" marR="91425" marL="91425"/>
                </a:tc>
              </a:tr>
              <a:tr h="526075">
                <a:tc>
                  <a:txBody>
                    <a:bodyPr/>
                    <a:lstStyle/>
                    <a:p>
                      <a:pPr indent="0" lvl="0" marL="0" rtl="0" algn="l">
                        <a:lnSpc>
                          <a:spcPct val="100000"/>
                        </a:lnSpc>
                        <a:spcBef>
                          <a:spcPts val="0"/>
                        </a:spcBef>
                        <a:spcAft>
                          <a:spcPts val="0"/>
                        </a:spcAft>
                        <a:buNone/>
                      </a:pPr>
                      <a:r>
                        <a:rPr lang="en-US" sz="2500">
                          <a:solidFill>
                            <a:schemeClr val="lt1"/>
                          </a:solidFill>
                          <a:latin typeface="Century Schoolbook"/>
                          <a:ea typeface="Century Schoolbook"/>
                          <a:cs typeface="Century Schoolbook"/>
                          <a:sym typeface="Century Schoolbook"/>
                        </a:rPr>
                        <a:t>Easton Dietz</a:t>
                      </a:r>
                      <a:endParaRPr sz="2500">
                        <a:solidFill>
                          <a:schemeClr val="lt1"/>
                        </a:solidFill>
                        <a:latin typeface="Century Schoolbook"/>
                        <a:ea typeface="Century Schoolbook"/>
                        <a:cs typeface="Century Schoolbook"/>
                        <a:sym typeface="Century Schoolbook"/>
                      </a:endParaRPr>
                    </a:p>
                  </a:txBody>
                  <a:tcPr marT="91425" marB="91425" marR="91425" marL="91425"/>
                </a:tc>
              </a:tr>
              <a:tr h="526075">
                <a:tc>
                  <a:txBody>
                    <a:bodyPr/>
                    <a:lstStyle/>
                    <a:p>
                      <a:pPr indent="0" lvl="0" marL="0" rtl="0" algn="l">
                        <a:spcBef>
                          <a:spcPts val="0"/>
                        </a:spcBef>
                        <a:spcAft>
                          <a:spcPts val="0"/>
                        </a:spcAft>
                        <a:buClr>
                          <a:schemeClr val="dk1"/>
                        </a:buClr>
                        <a:buSzPts val="1100"/>
                        <a:buFont typeface="Arial"/>
                        <a:buNone/>
                      </a:pPr>
                      <a:r>
                        <a:rPr lang="en-US" sz="2500">
                          <a:solidFill>
                            <a:schemeClr val="lt1"/>
                          </a:solidFill>
                          <a:latin typeface="Century Schoolbook"/>
                          <a:ea typeface="Century Schoolbook"/>
                          <a:cs typeface="Century Schoolbook"/>
                          <a:sym typeface="Century Schoolbook"/>
                        </a:rPr>
                        <a:t>Andreja Duncevic</a:t>
                      </a:r>
                      <a:endParaRPr sz="2500">
                        <a:solidFill>
                          <a:schemeClr val="lt1"/>
                        </a:solidFill>
                        <a:latin typeface="Century Schoolbook"/>
                        <a:ea typeface="Century Schoolbook"/>
                        <a:cs typeface="Century Schoolbook"/>
                        <a:sym typeface="Century Schoolbook"/>
                      </a:endParaRPr>
                    </a:p>
                  </a:txBody>
                  <a:tcPr marT="91425" marB="91425" marR="91425" marL="91425"/>
                </a:tc>
              </a:tr>
              <a:tr h="436500">
                <a:tc>
                  <a:txBody>
                    <a:bodyPr/>
                    <a:lstStyle/>
                    <a:p>
                      <a:pPr indent="0" lvl="0" marL="0" rtl="0" algn="l">
                        <a:spcBef>
                          <a:spcPts val="0"/>
                        </a:spcBef>
                        <a:spcAft>
                          <a:spcPts val="0"/>
                        </a:spcAft>
                        <a:buClr>
                          <a:schemeClr val="dk1"/>
                        </a:buClr>
                        <a:buSzPts val="1100"/>
                        <a:buFont typeface="Arial"/>
                        <a:buNone/>
                      </a:pPr>
                      <a:r>
                        <a:rPr lang="en-US" sz="2500">
                          <a:solidFill>
                            <a:schemeClr val="lt1"/>
                          </a:solidFill>
                          <a:latin typeface="Century Schoolbook"/>
                          <a:ea typeface="Century Schoolbook"/>
                          <a:cs typeface="Century Schoolbook"/>
                          <a:sym typeface="Century Schoolbook"/>
                        </a:rPr>
                        <a:t>Alex Eddy</a:t>
                      </a:r>
                      <a:endParaRPr sz="2500">
                        <a:solidFill>
                          <a:schemeClr val="lt1"/>
                        </a:solidFill>
                        <a:latin typeface="Century Schoolbook"/>
                        <a:ea typeface="Century Schoolbook"/>
                        <a:cs typeface="Century Schoolbook"/>
                        <a:sym typeface="Century Schoolbook"/>
                      </a:endParaRPr>
                    </a:p>
                  </a:txBody>
                  <a:tcPr marT="91425" marB="91425" marR="91425" marL="91425"/>
                </a:tc>
              </a:tr>
              <a:tr h="526075">
                <a:tc>
                  <a:txBody>
                    <a:bodyPr/>
                    <a:lstStyle/>
                    <a:p>
                      <a:pPr indent="0" lvl="0" marL="0" rtl="0" algn="l">
                        <a:lnSpc>
                          <a:spcPct val="100000"/>
                        </a:lnSpc>
                        <a:spcBef>
                          <a:spcPts val="0"/>
                        </a:spcBef>
                        <a:spcAft>
                          <a:spcPts val="0"/>
                        </a:spcAft>
                        <a:buNone/>
                      </a:pPr>
                      <a:r>
                        <a:rPr lang="en-US" sz="2500">
                          <a:solidFill>
                            <a:schemeClr val="lt1"/>
                          </a:solidFill>
                          <a:latin typeface="Century Schoolbook"/>
                          <a:ea typeface="Century Schoolbook"/>
                          <a:cs typeface="Century Schoolbook"/>
                          <a:sym typeface="Century Schoolbook"/>
                        </a:rPr>
                        <a:t>Luis Erazo</a:t>
                      </a:r>
                      <a:endParaRPr sz="2500">
                        <a:solidFill>
                          <a:schemeClr val="lt1"/>
                        </a:solidFill>
                        <a:latin typeface="Century Schoolbook"/>
                        <a:ea typeface="Century Schoolbook"/>
                        <a:cs typeface="Century Schoolbook"/>
                        <a:sym typeface="Century Schoolbook"/>
                      </a:endParaRPr>
                    </a:p>
                    <a:p>
                      <a:pPr indent="0" lvl="0" marL="0" rtl="0" algn="l">
                        <a:lnSpc>
                          <a:spcPct val="100000"/>
                        </a:lnSpc>
                        <a:spcBef>
                          <a:spcPts val="1000"/>
                        </a:spcBef>
                        <a:spcAft>
                          <a:spcPts val="0"/>
                        </a:spcAft>
                        <a:buNone/>
                      </a:pPr>
                      <a:r>
                        <a:rPr lang="en-US" sz="2500">
                          <a:solidFill>
                            <a:schemeClr val="lt1"/>
                          </a:solidFill>
                          <a:latin typeface="Century Schoolbook"/>
                          <a:ea typeface="Century Schoolbook"/>
                          <a:cs typeface="Century Schoolbook"/>
                          <a:sym typeface="Century Schoolbook"/>
                        </a:rPr>
                        <a:t>Ashley Fuentes</a:t>
                      </a:r>
                      <a:endParaRPr sz="2500">
                        <a:solidFill>
                          <a:schemeClr val="lt1"/>
                        </a:solidFill>
                        <a:latin typeface="Century Schoolbook"/>
                        <a:ea typeface="Century Schoolbook"/>
                        <a:cs typeface="Century Schoolbook"/>
                        <a:sym typeface="Century Schoolbook"/>
                      </a:endParaRPr>
                    </a:p>
                  </a:txBody>
                  <a:tcPr marT="91425" marB="91425" marR="91425" marL="91425"/>
                </a:tc>
              </a:tr>
              <a:tr h="325650">
                <a:tc>
                  <a:txBody>
                    <a:bodyPr/>
                    <a:lstStyle/>
                    <a:p>
                      <a:pPr indent="0" lvl="0" marL="0" rtl="0" algn="l">
                        <a:lnSpc>
                          <a:spcPct val="100000"/>
                        </a:lnSpc>
                        <a:spcBef>
                          <a:spcPts val="0"/>
                        </a:spcBef>
                        <a:spcAft>
                          <a:spcPts val="0"/>
                        </a:spcAft>
                        <a:buClr>
                          <a:schemeClr val="dk1"/>
                        </a:buClr>
                        <a:buSzPts val="1100"/>
                        <a:buFont typeface="Arial"/>
                        <a:buNone/>
                      </a:pPr>
                      <a:r>
                        <a:t/>
                      </a:r>
                      <a:endParaRPr>
                        <a:solidFill>
                          <a:schemeClr val="lt1"/>
                        </a:solidFill>
                        <a:latin typeface="Century Schoolbook"/>
                        <a:ea typeface="Century Schoolbook"/>
                        <a:cs typeface="Century Schoolbook"/>
                        <a:sym typeface="Century Schoolbook"/>
                      </a:endParaRPr>
                    </a:p>
                  </a:txBody>
                  <a:tcPr marT="91425" marB="91425" marR="91425" marL="91425"/>
                </a:tc>
              </a:tr>
            </a:tbl>
          </a:graphicData>
        </a:graphic>
      </p:graphicFrame>
      <p:graphicFrame>
        <p:nvGraphicFramePr>
          <p:cNvPr id="146" name="Google Shape;146;p20"/>
          <p:cNvGraphicFramePr/>
          <p:nvPr/>
        </p:nvGraphicFramePr>
        <p:xfrm>
          <a:off x="4961900" y="1725301"/>
          <a:ext cx="3000000" cy="3000000"/>
        </p:xfrm>
        <a:graphic>
          <a:graphicData uri="http://schemas.openxmlformats.org/drawingml/2006/table">
            <a:tbl>
              <a:tblPr>
                <a:noFill/>
                <a:tableStyleId>{6B47BFAD-9D5E-4591-AB4B-8629739CDDF5}</a:tableStyleId>
              </a:tblPr>
              <a:tblGrid>
                <a:gridCol w="3330800"/>
              </a:tblGrid>
              <a:tr h="352425">
                <a:tc>
                  <a:txBody>
                    <a:bodyPr/>
                    <a:lstStyle/>
                    <a:p>
                      <a:pPr indent="0" lvl="0" marL="0" rtl="0" algn="l">
                        <a:spcBef>
                          <a:spcPts val="0"/>
                        </a:spcBef>
                        <a:spcAft>
                          <a:spcPts val="0"/>
                        </a:spcAft>
                        <a:buNone/>
                      </a:pPr>
                      <a:r>
                        <a:rPr lang="en-US" sz="2500">
                          <a:solidFill>
                            <a:schemeClr val="lt1"/>
                          </a:solidFill>
                          <a:latin typeface="Century Schoolbook"/>
                          <a:ea typeface="Century Schoolbook"/>
                          <a:cs typeface="Century Schoolbook"/>
                          <a:sym typeface="Century Schoolbook"/>
                        </a:rPr>
                        <a:t>Nalysa Garcia</a:t>
                      </a:r>
                      <a:endParaRPr sz="2500">
                        <a:solidFill>
                          <a:schemeClr val="lt1"/>
                        </a:solidFill>
                        <a:latin typeface="Century Schoolbook"/>
                        <a:ea typeface="Century Schoolbook"/>
                        <a:cs typeface="Century Schoolbook"/>
                        <a:sym typeface="Century Schoolbook"/>
                      </a:endParaRPr>
                    </a:p>
                  </a:txBody>
                  <a:tcPr marT="91425" marB="91425" marR="91425" marL="91425"/>
                </a:tc>
              </a:tr>
              <a:tr h="180975">
                <a:tc>
                  <a:txBody>
                    <a:bodyPr/>
                    <a:lstStyle/>
                    <a:p>
                      <a:pPr indent="0" lvl="0" marL="0" rtl="0" algn="l">
                        <a:spcBef>
                          <a:spcPts val="0"/>
                        </a:spcBef>
                        <a:spcAft>
                          <a:spcPts val="0"/>
                        </a:spcAft>
                        <a:buNone/>
                      </a:pPr>
                      <a:r>
                        <a:rPr lang="en-US" sz="2500">
                          <a:solidFill>
                            <a:schemeClr val="lt1"/>
                          </a:solidFill>
                          <a:latin typeface="Century Schoolbook"/>
                          <a:ea typeface="Century Schoolbook"/>
                          <a:cs typeface="Century Schoolbook"/>
                          <a:sym typeface="Century Schoolbook"/>
                        </a:rPr>
                        <a:t>Hessy Gonzalez</a:t>
                      </a:r>
                      <a:endParaRPr sz="2500">
                        <a:solidFill>
                          <a:schemeClr val="lt1"/>
                        </a:solidFill>
                        <a:latin typeface="Century Schoolbook"/>
                        <a:ea typeface="Century Schoolbook"/>
                        <a:cs typeface="Century Schoolbook"/>
                        <a:sym typeface="Century Schoolbook"/>
                      </a:endParaRPr>
                    </a:p>
                  </a:txBody>
                  <a:tcPr marT="91425" marB="91425" marR="91425" marL="91425"/>
                </a:tc>
              </a:tr>
              <a:tr h="180975">
                <a:tc>
                  <a:txBody>
                    <a:bodyPr/>
                    <a:lstStyle/>
                    <a:p>
                      <a:pPr indent="0" lvl="0" marL="0" rtl="0" algn="l">
                        <a:lnSpc>
                          <a:spcPct val="100000"/>
                        </a:lnSpc>
                        <a:spcBef>
                          <a:spcPts val="0"/>
                        </a:spcBef>
                        <a:spcAft>
                          <a:spcPts val="0"/>
                        </a:spcAft>
                        <a:buNone/>
                      </a:pPr>
                      <a:r>
                        <a:rPr lang="en-US" sz="2500">
                          <a:solidFill>
                            <a:schemeClr val="lt1"/>
                          </a:solidFill>
                          <a:latin typeface="Century Schoolbook"/>
                          <a:ea typeface="Century Schoolbook"/>
                          <a:cs typeface="Century Schoolbook"/>
                          <a:sym typeface="Century Schoolbook"/>
                        </a:rPr>
                        <a:t>Quincy Gunnerson</a:t>
                      </a:r>
                      <a:endParaRPr sz="2500">
                        <a:solidFill>
                          <a:schemeClr val="lt1"/>
                        </a:solidFill>
                        <a:latin typeface="Century Schoolbook"/>
                        <a:ea typeface="Century Schoolbook"/>
                        <a:cs typeface="Century Schoolbook"/>
                        <a:sym typeface="Century Schoolbook"/>
                      </a:endParaRPr>
                    </a:p>
                  </a:txBody>
                  <a:tcPr marT="91425" marB="91425" marR="91425" marL="91425"/>
                </a:tc>
              </a:tr>
              <a:tr h="180975">
                <a:tc>
                  <a:txBody>
                    <a:bodyPr/>
                    <a:lstStyle/>
                    <a:p>
                      <a:pPr indent="0" lvl="0" marL="0" rtl="0" algn="l">
                        <a:spcBef>
                          <a:spcPts val="0"/>
                        </a:spcBef>
                        <a:spcAft>
                          <a:spcPts val="0"/>
                        </a:spcAft>
                        <a:buClr>
                          <a:schemeClr val="dk1"/>
                        </a:buClr>
                        <a:buSzPts val="1100"/>
                        <a:buFont typeface="Arial"/>
                        <a:buNone/>
                      </a:pPr>
                      <a:r>
                        <a:rPr lang="en-US" sz="2500">
                          <a:solidFill>
                            <a:schemeClr val="lt1"/>
                          </a:solidFill>
                          <a:latin typeface="Century Schoolbook"/>
                          <a:ea typeface="Century Schoolbook"/>
                          <a:cs typeface="Century Schoolbook"/>
                          <a:sym typeface="Century Schoolbook"/>
                        </a:rPr>
                        <a:t>Denise Jaimes</a:t>
                      </a:r>
                      <a:endParaRPr sz="2500">
                        <a:solidFill>
                          <a:schemeClr val="lt1"/>
                        </a:solidFill>
                        <a:latin typeface="Century Schoolbook"/>
                        <a:ea typeface="Century Schoolbook"/>
                        <a:cs typeface="Century Schoolbook"/>
                        <a:sym typeface="Century Schoolbook"/>
                      </a:endParaRPr>
                    </a:p>
                  </a:txBody>
                  <a:tcPr marT="91425" marB="91425" marR="91425" marL="91425"/>
                </a:tc>
              </a:tr>
              <a:tr h="180975">
                <a:tc>
                  <a:txBody>
                    <a:bodyPr/>
                    <a:lstStyle/>
                    <a:p>
                      <a:pPr indent="0" lvl="0" marL="0" rtl="0" algn="l">
                        <a:lnSpc>
                          <a:spcPct val="100000"/>
                        </a:lnSpc>
                        <a:spcBef>
                          <a:spcPts val="0"/>
                        </a:spcBef>
                        <a:spcAft>
                          <a:spcPts val="0"/>
                        </a:spcAft>
                        <a:buNone/>
                      </a:pPr>
                      <a:r>
                        <a:rPr lang="en-US" sz="2500">
                          <a:solidFill>
                            <a:schemeClr val="lt1"/>
                          </a:solidFill>
                          <a:latin typeface="Century Schoolbook"/>
                          <a:ea typeface="Century Schoolbook"/>
                          <a:cs typeface="Century Schoolbook"/>
                          <a:sym typeface="Century Schoolbook"/>
                        </a:rPr>
                        <a:t>Crystal Lopez</a:t>
                      </a:r>
                      <a:endParaRPr sz="2500">
                        <a:solidFill>
                          <a:schemeClr val="lt1"/>
                        </a:solidFill>
                        <a:latin typeface="Century Schoolbook"/>
                        <a:ea typeface="Century Schoolbook"/>
                        <a:cs typeface="Century Schoolbook"/>
                        <a:sym typeface="Century Schoolbook"/>
                      </a:endParaRPr>
                    </a:p>
                  </a:txBody>
                  <a:tcPr marT="91425" marB="91425" marR="91425" marL="91425"/>
                </a:tc>
              </a:tr>
              <a:tr h="180975">
                <a:tc>
                  <a:txBody>
                    <a:bodyPr/>
                    <a:lstStyle/>
                    <a:p>
                      <a:pPr indent="0" lvl="0" marL="0" rtl="0" algn="l">
                        <a:spcBef>
                          <a:spcPts val="0"/>
                        </a:spcBef>
                        <a:spcAft>
                          <a:spcPts val="0"/>
                        </a:spcAft>
                        <a:buClr>
                          <a:schemeClr val="dk1"/>
                        </a:buClr>
                        <a:buSzPts val="1100"/>
                        <a:buFont typeface="Arial"/>
                        <a:buNone/>
                      </a:pPr>
                      <a:r>
                        <a:rPr lang="en-US" sz="2500">
                          <a:solidFill>
                            <a:schemeClr val="lt1"/>
                          </a:solidFill>
                          <a:latin typeface="Century Schoolbook"/>
                          <a:ea typeface="Century Schoolbook"/>
                          <a:cs typeface="Century Schoolbook"/>
                          <a:sym typeface="Century Schoolbook"/>
                        </a:rPr>
                        <a:t>Johan Lora</a:t>
                      </a:r>
                      <a:endParaRPr sz="2500">
                        <a:solidFill>
                          <a:schemeClr val="lt1"/>
                        </a:solidFill>
                        <a:latin typeface="Century Schoolbook"/>
                        <a:ea typeface="Century Schoolbook"/>
                        <a:cs typeface="Century Schoolbook"/>
                        <a:sym typeface="Century Schoolbook"/>
                      </a:endParaRPr>
                    </a:p>
                  </a:txBody>
                  <a:tcPr marT="91425" marB="91425" marR="91425" marL="91425"/>
                </a:tc>
              </a:tr>
              <a:tr h="180975">
                <a:tc>
                  <a:txBody>
                    <a:bodyPr/>
                    <a:lstStyle/>
                    <a:p>
                      <a:pPr indent="0" lvl="0" marL="0" rtl="0" algn="l">
                        <a:lnSpc>
                          <a:spcPct val="100000"/>
                        </a:lnSpc>
                        <a:spcBef>
                          <a:spcPts val="0"/>
                        </a:spcBef>
                        <a:spcAft>
                          <a:spcPts val="0"/>
                        </a:spcAft>
                        <a:buNone/>
                      </a:pPr>
                      <a:r>
                        <a:rPr lang="en-US" sz="2500">
                          <a:solidFill>
                            <a:schemeClr val="lt1"/>
                          </a:solidFill>
                          <a:latin typeface="Century Schoolbook"/>
                          <a:ea typeface="Century Schoolbook"/>
                          <a:cs typeface="Century Schoolbook"/>
                          <a:sym typeface="Century Schoolbook"/>
                        </a:rPr>
                        <a:t>Yasmin Macedo</a:t>
                      </a:r>
                      <a:endParaRPr sz="2500">
                        <a:solidFill>
                          <a:schemeClr val="lt1"/>
                        </a:solidFill>
                        <a:latin typeface="Century Schoolbook"/>
                        <a:ea typeface="Century Schoolbook"/>
                        <a:cs typeface="Century Schoolbook"/>
                        <a:sym typeface="Century Schoolbook"/>
                      </a:endParaRPr>
                    </a:p>
                  </a:txBody>
                  <a:tcPr marT="91425" marB="91425" marR="91425" marL="91425"/>
                </a:tc>
              </a:tr>
              <a:tr h="180975">
                <a:tc>
                  <a:txBody>
                    <a:bodyPr/>
                    <a:lstStyle/>
                    <a:p>
                      <a:pPr indent="0" lvl="0" marL="0" rtl="0" algn="l">
                        <a:lnSpc>
                          <a:spcPct val="100000"/>
                        </a:lnSpc>
                        <a:spcBef>
                          <a:spcPts val="0"/>
                        </a:spcBef>
                        <a:spcAft>
                          <a:spcPts val="0"/>
                        </a:spcAft>
                        <a:buNone/>
                      </a:pPr>
                      <a:r>
                        <a:rPr lang="en-US" sz="2500">
                          <a:solidFill>
                            <a:schemeClr val="lt1"/>
                          </a:solidFill>
                          <a:latin typeface="Century Schoolbook"/>
                          <a:ea typeface="Century Schoolbook"/>
                          <a:cs typeface="Century Schoolbook"/>
                          <a:sym typeface="Century Schoolbook"/>
                        </a:rPr>
                        <a:t>Andrew Mackey</a:t>
                      </a:r>
                      <a:endParaRPr sz="2500">
                        <a:solidFill>
                          <a:schemeClr val="lt1"/>
                        </a:solidFill>
                        <a:latin typeface="Century Schoolbook"/>
                        <a:ea typeface="Century Schoolbook"/>
                        <a:cs typeface="Century Schoolbook"/>
                        <a:sym typeface="Century Schoolbook"/>
                      </a:endParaRPr>
                    </a:p>
                  </a:txBody>
                  <a:tcPr marT="91425" marB="91425" marR="91425" marL="91425"/>
                </a:tc>
              </a:tr>
            </a:tbl>
          </a:graphicData>
        </a:graphic>
      </p:graphicFrame>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21"/>
          <p:cNvSpPr txBox="1"/>
          <p:nvPr/>
        </p:nvSpPr>
        <p:spPr>
          <a:xfrm>
            <a:off x="492475" y="299800"/>
            <a:ext cx="8171100" cy="627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Font typeface="Arial"/>
              <a:buNone/>
            </a:pPr>
            <a:r>
              <a:rPr b="1" lang="en-US" sz="3200">
                <a:solidFill>
                  <a:schemeClr val="lt1"/>
                </a:solidFill>
                <a:latin typeface="Century Schoolbook"/>
                <a:ea typeface="Century Schoolbook"/>
                <a:cs typeface="Century Schoolbook"/>
                <a:sym typeface="Century Schoolbook"/>
              </a:rPr>
              <a:t>BUSINESS PROFESSIONALS OF AMERICA</a:t>
            </a:r>
            <a:endParaRPr b="1" sz="3200">
              <a:solidFill>
                <a:schemeClr val="lt1"/>
              </a:solidFill>
              <a:latin typeface="Century Schoolbook"/>
              <a:ea typeface="Century Schoolbook"/>
              <a:cs typeface="Century Schoolbook"/>
              <a:sym typeface="Century Schoolbook"/>
            </a:endParaRPr>
          </a:p>
          <a:p>
            <a:pPr indent="0" lvl="0" marL="457200" rtl="0" algn="ctr">
              <a:spcBef>
                <a:spcPts val="0"/>
              </a:spcBef>
              <a:spcAft>
                <a:spcPts val="0"/>
              </a:spcAft>
              <a:buNone/>
            </a:pPr>
            <a:r>
              <a:rPr b="1" i="1" lang="en-US" sz="4100">
                <a:solidFill>
                  <a:schemeClr val="lt1"/>
                </a:solidFill>
                <a:latin typeface="Century Schoolbook"/>
                <a:ea typeface="Century Schoolbook"/>
                <a:cs typeface="Century Schoolbook"/>
                <a:sym typeface="Century Schoolbook"/>
              </a:rPr>
              <a:t>State Qualifiers Continued</a:t>
            </a:r>
            <a:endParaRPr b="1" i="1" sz="4100">
              <a:solidFill>
                <a:schemeClr val="lt1"/>
              </a:solidFill>
              <a:latin typeface="Century Schoolbook"/>
              <a:ea typeface="Century Schoolbook"/>
              <a:cs typeface="Century Schoolbook"/>
              <a:sym typeface="Century Schoolbook"/>
            </a:endParaRPr>
          </a:p>
          <a:p>
            <a:pPr indent="0" lvl="0" marL="457200" rtl="0" algn="ctr">
              <a:spcBef>
                <a:spcPts val="0"/>
              </a:spcBef>
              <a:spcAft>
                <a:spcPts val="0"/>
              </a:spcAft>
              <a:buNone/>
            </a:pPr>
            <a:r>
              <a:t/>
            </a:r>
            <a:endParaRPr b="1" i="1" sz="2400">
              <a:solidFill>
                <a:schemeClr val="lt1"/>
              </a:solidFill>
              <a:latin typeface="Century Schoolbook"/>
              <a:ea typeface="Century Schoolbook"/>
              <a:cs typeface="Century Schoolbook"/>
              <a:sym typeface="Century Schoolbook"/>
            </a:endParaRPr>
          </a:p>
          <a:p>
            <a:pPr indent="0" lvl="0" marL="0" rtl="0" algn="ctr">
              <a:spcBef>
                <a:spcPts val="1000"/>
              </a:spcBef>
              <a:spcAft>
                <a:spcPts val="0"/>
              </a:spcAft>
              <a:buNone/>
            </a:pPr>
            <a:r>
              <a:rPr lang="en-US" sz="2500">
                <a:solidFill>
                  <a:schemeClr val="lt1"/>
                </a:solidFill>
                <a:latin typeface="Century Schoolbook"/>
                <a:ea typeface="Century Schoolbook"/>
                <a:cs typeface="Century Schoolbook"/>
                <a:sym typeface="Century Schoolbook"/>
              </a:rPr>
              <a:t>Aidan O'Donnell</a:t>
            </a:r>
            <a:endParaRPr sz="2500">
              <a:solidFill>
                <a:schemeClr val="lt1"/>
              </a:solidFill>
              <a:latin typeface="Century Schoolbook"/>
              <a:ea typeface="Century Schoolbook"/>
              <a:cs typeface="Century Schoolbook"/>
              <a:sym typeface="Century Schoolbook"/>
            </a:endParaRPr>
          </a:p>
          <a:p>
            <a:pPr indent="0" lvl="0" marL="0" rtl="0" algn="ctr">
              <a:spcBef>
                <a:spcPts val="1000"/>
              </a:spcBef>
              <a:spcAft>
                <a:spcPts val="0"/>
              </a:spcAft>
              <a:buNone/>
            </a:pPr>
            <a:r>
              <a:rPr lang="en-US" sz="2500">
                <a:solidFill>
                  <a:schemeClr val="lt1"/>
                </a:solidFill>
                <a:latin typeface="Century Schoolbook"/>
                <a:ea typeface="Century Schoolbook"/>
                <a:cs typeface="Century Schoolbook"/>
                <a:sym typeface="Century Schoolbook"/>
              </a:rPr>
              <a:t>Christos Panos</a:t>
            </a:r>
            <a:endParaRPr sz="2500">
              <a:solidFill>
                <a:schemeClr val="lt1"/>
              </a:solidFill>
              <a:latin typeface="Century Schoolbook"/>
              <a:ea typeface="Century Schoolbook"/>
              <a:cs typeface="Century Schoolbook"/>
              <a:sym typeface="Century Schoolbook"/>
            </a:endParaRPr>
          </a:p>
          <a:p>
            <a:pPr indent="0" lvl="0" marL="0" rtl="0" algn="ctr">
              <a:spcBef>
                <a:spcPts val="1000"/>
              </a:spcBef>
              <a:spcAft>
                <a:spcPts val="0"/>
              </a:spcAft>
              <a:buNone/>
            </a:pPr>
            <a:r>
              <a:rPr lang="en-US" sz="2500">
                <a:solidFill>
                  <a:schemeClr val="lt1"/>
                </a:solidFill>
                <a:latin typeface="Century Schoolbook"/>
                <a:ea typeface="Century Schoolbook"/>
                <a:cs typeface="Century Schoolbook"/>
                <a:sym typeface="Century Schoolbook"/>
              </a:rPr>
              <a:t>Yana Patel</a:t>
            </a:r>
            <a:endParaRPr sz="2500">
              <a:solidFill>
                <a:schemeClr val="lt1"/>
              </a:solidFill>
              <a:latin typeface="Century Schoolbook"/>
              <a:ea typeface="Century Schoolbook"/>
              <a:cs typeface="Century Schoolbook"/>
              <a:sym typeface="Century Schoolbook"/>
            </a:endParaRPr>
          </a:p>
          <a:p>
            <a:pPr indent="0" lvl="0" marL="0" rtl="0" algn="ctr">
              <a:spcBef>
                <a:spcPts val="1000"/>
              </a:spcBef>
              <a:spcAft>
                <a:spcPts val="0"/>
              </a:spcAft>
              <a:buNone/>
            </a:pPr>
            <a:r>
              <a:rPr lang="en-US" sz="2500">
                <a:solidFill>
                  <a:schemeClr val="lt1"/>
                </a:solidFill>
                <a:latin typeface="Century Schoolbook"/>
                <a:ea typeface="Century Schoolbook"/>
                <a:cs typeface="Century Schoolbook"/>
                <a:sym typeface="Century Schoolbook"/>
              </a:rPr>
              <a:t>Marvin Perez</a:t>
            </a:r>
            <a:endParaRPr sz="2500">
              <a:solidFill>
                <a:schemeClr val="lt1"/>
              </a:solidFill>
              <a:latin typeface="Century Schoolbook"/>
              <a:ea typeface="Century Schoolbook"/>
              <a:cs typeface="Century Schoolbook"/>
              <a:sym typeface="Century Schoolbook"/>
            </a:endParaRPr>
          </a:p>
          <a:p>
            <a:pPr indent="0" lvl="0" marL="0" rtl="0" algn="ctr">
              <a:spcBef>
                <a:spcPts val="1000"/>
              </a:spcBef>
              <a:spcAft>
                <a:spcPts val="0"/>
              </a:spcAft>
              <a:buNone/>
            </a:pPr>
            <a:r>
              <a:rPr lang="en-US" sz="2500">
                <a:solidFill>
                  <a:schemeClr val="lt1"/>
                </a:solidFill>
                <a:latin typeface="Century Schoolbook"/>
                <a:ea typeface="Century Schoolbook"/>
                <a:cs typeface="Century Schoolbook"/>
                <a:sym typeface="Century Schoolbook"/>
              </a:rPr>
              <a:t>Josori Villagrona</a:t>
            </a:r>
            <a:endParaRPr sz="2500">
              <a:solidFill>
                <a:schemeClr val="lt1"/>
              </a:solidFill>
              <a:latin typeface="Century Schoolbook"/>
              <a:ea typeface="Century Schoolbook"/>
              <a:cs typeface="Century Schoolbook"/>
              <a:sym typeface="Century Schoolbook"/>
            </a:endParaRPr>
          </a:p>
          <a:p>
            <a:pPr indent="0" lvl="0" marL="0" rtl="0" algn="ctr">
              <a:spcBef>
                <a:spcPts val="1000"/>
              </a:spcBef>
              <a:spcAft>
                <a:spcPts val="0"/>
              </a:spcAft>
              <a:buNone/>
            </a:pPr>
            <a:r>
              <a:rPr lang="en-US" sz="2500">
                <a:solidFill>
                  <a:schemeClr val="lt1"/>
                </a:solidFill>
                <a:latin typeface="Century Schoolbook"/>
                <a:ea typeface="Century Schoolbook"/>
                <a:cs typeface="Century Schoolbook"/>
                <a:sym typeface="Century Schoolbook"/>
              </a:rPr>
              <a:t>Edgar Zarco</a:t>
            </a:r>
            <a:endParaRPr sz="2500">
              <a:solidFill>
                <a:schemeClr val="lt1"/>
              </a:solidFill>
              <a:latin typeface="Century Schoolbook"/>
              <a:ea typeface="Century Schoolbook"/>
              <a:cs typeface="Century Schoolbook"/>
              <a:sym typeface="Century Schoolbook"/>
            </a:endParaRPr>
          </a:p>
          <a:p>
            <a:pPr indent="0" lvl="0" marL="0" rtl="0" algn="ctr">
              <a:spcBef>
                <a:spcPts val="1000"/>
              </a:spcBef>
              <a:spcAft>
                <a:spcPts val="0"/>
              </a:spcAft>
              <a:buNone/>
            </a:pPr>
            <a:r>
              <a:rPr lang="en-US" sz="2500">
                <a:solidFill>
                  <a:schemeClr val="lt1"/>
                </a:solidFill>
                <a:latin typeface="Century Schoolbook"/>
                <a:ea typeface="Century Schoolbook"/>
                <a:cs typeface="Century Schoolbook"/>
                <a:sym typeface="Century Schoolbook"/>
              </a:rPr>
              <a:t>James Zatos</a:t>
            </a:r>
            <a:endParaRPr sz="2500">
              <a:solidFill>
                <a:schemeClr val="lt1"/>
              </a:solidFill>
              <a:latin typeface="Century Schoolbook"/>
              <a:ea typeface="Century Schoolbook"/>
              <a:cs typeface="Century Schoolbook"/>
              <a:sym typeface="Century Schoolbook"/>
            </a:endParaRPr>
          </a:p>
          <a:p>
            <a:pPr indent="0" lvl="0" marL="0" rtl="0" algn="ctr">
              <a:spcBef>
                <a:spcPts val="1000"/>
              </a:spcBef>
              <a:spcAft>
                <a:spcPts val="0"/>
              </a:spcAft>
              <a:buNone/>
            </a:pPr>
            <a:r>
              <a:rPr lang="en-US" sz="2500">
                <a:solidFill>
                  <a:schemeClr val="lt1"/>
                </a:solidFill>
                <a:latin typeface="Century Schoolbook"/>
                <a:ea typeface="Century Schoolbook"/>
                <a:cs typeface="Century Schoolbook"/>
                <a:sym typeface="Century Schoolbook"/>
              </a:rPr>
              <a:t>Yuanxu Zhang</a:t>
            </a:r>
            <a:endParaRPr sz="2500">
              <a:solidFill>
                <a:schemeClr val="lt1"/>
              </a:solidFill>
              <a:latin typeface="Century Schoolbook"/>
              <a:ea typeface="Century Schoolbook"/>
              <a:cs typeface="Century Schoolbook"/>
              <a:sym typeface="Century Schoolbook"/>
            </a:endParaRPr>
          </a:p>
          <a:p>
            <a:pPr indent="0" lvl="0" marL="457200" rtl="0" algn="ctr">
              <a:spcBef>
                <a:spcPts val="0"/>
              </a:spcBef>
              <a:spcAft>
                <a:spcPts val="0"/>
              </a:spcAft>
              <a:buClr>
                <a:schemeClr val="dk1"/>
              </a:buClr>
              <a:buSzPts val="1100"/>
              <a:buFont typeface="Arial"/>
              <a:buNone/>
            </a:pPr>
            <a:r>
              <a:t/>
            </a:r>
            <a:endParaRPr b="1" i="1" sz="4100">
              <a:solidFill>
                <a:schemeClr val="lt1"/>
              </a:solidFill>
              <a:latin typeface="Century Schoolbook"/>
              <a:ea typeface="Century Schoolbook"/>
              <a:cs typeface="Century Schoolbook"/>
              <a:sym typeface="Century Schoolbook"/>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pic>
        <p:nvPicPr>
          <p:cNvPr id="156" name="Google Shape;156;p22"/>
          <p:cNvPicPr preferRelativeResize="0"/>
          <p:nvPr/>
        </p:nvPicPr>
        <p:blipFill>
          <a:blip r:embed="rId3">
            <a:alphaModFix/>
          </a:blip>
          <a:stretch>
            <a:fillRect/>
          </a:stretch>
        </p:blipFill>
        <p:spPr>
          <a:xfrm>
            <a:off x="0" y="0"/>
            <a:ext cx="9144000" cy="6858000"/>
          </a:xfrm>
          <a:prstGeom prst="rect">
            <a:avLst/>
          </a:prstGeom>
          <a:noFill/>
          <a:ln>
            <a:noFill/>
          </a:ln>
        </p:spPr>
      </p:pic>
      <p:sp>
        <p:nvSpPr>
          <p:cNvPr id="157" name="Google Shape;157;p22"/>
          <p:cNvSpPr/>
          <p:nvPr/>
        </p:nvSpPr>
        <p:spPr>
          <a:xfrm rot="-696457">
            <a:off x="235616" y="312573"/>
            <a:ext cx="3216073" cy="1077043"/>
          </a:xfrm>
          <a:prstGeom prst="rect">
            <a:avLst/>
          </a:prstGeom>
          <a:solidFill>
            <a:srgbClr val="BFBFBF"/>
          </a:solidFill>
          <a:ln cap="flat" cmpd="sng" w="381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chemeClr val="accent1"/>
                </a:solidFill>
                <a:latin typeface="Arial"/>
                <a:ea typeface="Arial"/>
                <a:cs typeface="Arial"/>
                <a:sym typeface="Arial"/>
              </a:rPr>
              <a:t>BPA State </a:t>
            </a:r>
            <a:r>
              <a:rPr b="1" lang="en-US" sz="3200">
                <a:solidFill>
                  <a:schemeClr val="accent1"/>
                </a:solidFill>
              </a:rPr>
              <a:t>Place Finishers</a:t>
            </a:r>
            <a:endParaRP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3"/>
          <p:cNvSpPr/>
          <p:nvPr/>
        </p:nvSpPr>
        <p:spPr>
          <a:xfrm>
            <a:off x="76200" y="1339200"/>
            <a:ext cx="9372600" cy="52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rgbClr val="BF9000"/>
                </a:solidFill>
                <a:latin typeface="Century Schoolbook"/>
                <a:ea typeface="Century Schoolbook"/>
                <a:cs typeface="Century Schoolbook"/>
                <a:sym typeface="Century Schoolbook"/>
              </a:rPr>
              <a:t>Alex Eddy</a:t>
            </a:r>
            <a:r>
              <a:rPr lang="en-US" sz="2800">
                <a:solidFill>
                  <a:srgbClr val="FFFFFF"/>
                </a:solidFill>
                <a:latin typeface="Century Schoolbook"/>
                <a:ea typeface="Century Schoolbook"/>
                <a:cs typeface="Century Schoolbook"/>
                <a:sym typeface="Century Schoolbook"/>
              </a:rPr>
              <a:t>        		- 1st in Linux Operating Systems</a:t>
            </a:r>
            <a:endParaRPr sz="28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Clr>
                <a:schemeClr val="dk1"/>
              </a:buClr>
              <a:buFont typeface="Arial"/>
              <a:buNone/>
            </a:pPr>
            <a:r>
              <a:rPr b="1" lang="en-US" sz="2800">
                <a:solidFill>
                  <a:srgbClr val="BF9000"/>
                </a:solidFill>
                <a:latin typeface="Century Schoolbook"/>
                <a:ea typeface="Century Schoolbook"/>
                <a:cs typeface="Century Schoolbook"/>
                <a:sym typeface="Century Schoolbook"/>
              </a:rPr>
              <a:t>Nalysa Garcia 		</a:t>
            </a:r>
            <a:r>
              <a:rPr lang="en-US" sz="2800">
                <a:solidFill>
                  <a:schemeClr val="lt1"/>
                </a:solidFill>
                <a:latin typeface="Century Schoolbook"/>
                <a:ea typeface="Century Schoolbook"/>
                <a:cs typeface="Century Schoolbook"/>
                <a:sym typeface="Century Schoolbook"/>
              </a:rPr>
              <a:t>- 3rd in Legal Office Procedures</a:t>
            </a:r>
            <a:endParaRPr sz="2800">
              <a:solidFill>
                <a:srgbClr val="FFFFFF"/>
              </a:solidFill>
              <a:latin typeface="Century Schoolbook"/>
              <a:ea typeface="Century Schoolbook"/>
              <a:cs typeface="Century Schoolbook"/>
              <a:sym typeface="Century Schoolbook"/>
            </a:endParaRPr>
          </a:p>
          <a:p>
            <a:pPr indent="0" lvl="0" marL="0" marR="0" rtl="0" algn="l">
              <a:spcBef>
                <a:spcPts val="0"/>
              </a:spcBef>
              <a:spcAft>
                <a:spcPts val="0"/>
              </a:spcAft>
              <a:buNone/>
            </a:pPr>
            <a:r>
              <a:rPr lang="en-US" sz="2800">
                <a:solidFill>
                  <a:srgbClr val="FFFFFF"/>
                </a:solidFill>
                <a:latin typeface="Century Schoolbook"/>
                <a:ea typeface="Century Schoolbook"/>
                <a:cs typeface="Century Schoolbook"/>
                <a:sym typeface="Century Schoolbook"/>
              </a:rPr>
              <a:t>							</a:t>
            </a:r>
            <a:r>
              <a:rPr lang="en-US" sz="2800">
                <a:solidFill>
                  <a:schemeClr val="lt1"/>
                </a:solidFill>
                <a:latin typeface="Century Schoolbook"/>
                <a:ea typeface="Century Schoolbook"/>
                <a:cs typeface="Century Schoolbook"/>
                <a:sym typeface="Century Schoolbook"/>
              </a:rPr>
              <a:t>- 7th in Business Law &amp; Ethics</a:t>
            </a:r>
            <a:endParaRPr sz="2800">
              <a:solidFill>
                <a:srgbClr val="FFFFFF"/>
              </a:solidFill>
              <a:latin typeface="Century Schoolbook"/>
              <a:ea typeface="Century Schoolbook"/>
              <a:cs typeface="Century Schoolbook"/>
              <a:sym typeface="Century Schoolbook"/>
            </a:endParaRPr>
          </a:p>
          <a:p>
            <a:pPr indent="0" lvl="0" marL="0" marR="0" rtl="0" algn="l">
              <a:spcBef>
                <a:spcPts val="0"/>
              </a:spcBef>
              <a:spcAft>
                <a:spcPts val="0"/>
              </a:spcAft>
              <a:buNone/>
            </a:pPr>
            <a:r>
              <a:rPr b="1" lang="en-US" sz="2800">
                <a:solidFill>
                  <a:srgbClr val="BF9000"/>
                </a:solidFill>
                <a:latin typeface="Century Schoolbook"/>
                <a:ea typeface="Century Schoolbook"/>
                <a:cs typeface="Century Schoolbook"/>
                <a:sym typeface="Century Schoolbook"/>
              </a:rPr>
              <a:t>Johan Lora</a:t>
            </a:r>
            <a:r>
              <a:rPr lang="en-US" sz="2800">
                <a:solidFill>
                  <a:srgbClr val="FFFFFF"/>
                </a:solidFill>
                <a:latin typeface="Century Schoolbook"/>
                <a:ea typeface="Century Schoolbook"/>
                <a:cs typeface="Century Schoolbook"/>
                <a:sym typeface="Century Schoolbook"/>
              </a:rPr>
              <a:t>      		- 3rd in Administrative Support</a:t>
            </a:r>
            <a:endParaRPr sz="2800">
              <a:solidFill>
                <a:srgbClr val="FFFFFF"/>
              </a:solidFill>
              <a:latin typeface="Century Schoolbook"/>
              <a:ea typeface="Century Schoolbook"/>
              <a:cs typeface="Century Schoolbook"/>
              <a:sym typeface="Century Schoolbook"/>
            </a:endParaRPr>
          </a:p>
          <a:p>
            <a:pPr indent="0" lvl="0" marL="0" marR="0" rtl="0" algn="l">
              <a:spcBef>
                <a:spcPts val="0"/>
              </a:spcBef>
              <a:spcAft>
                <a:spcPts val="0"/>
              </a:spcAft>
              <a:buNone/>
            </a:pPr>
            <a:r>
              <a:rPr b="1" lang="en-US" sz="2800">
                <a:solidFill>
                  <a:srgbClr val="BF9000"/>
                </a:solidFill>
                <a:latin typeface="Century Schoolbook"/>
                <a:ea typeface="Century Schoolbook"/>
                <a:cs typeface="Century Schoolbook"/>
                <a:sym typeface="Century Schoolbook"/>
              </a:rPr>
              <a:t>Josori Villagrona</a:t>
            </a:r>
            <a:r>
              <a:rPr lang="en-US" sz="2800">
                <a:solidFill>
                  <a:schemeClr val="lt1"/>
                </a:solidFill>
                <a:latin typeface="Century Schoolbook"/>
                <a:ea typeface="Century Schoolbook"/>
                <a:cs typeface="Century Schoolbook"/>
                <a:sym typeface="Century Schoolbook"/>
              </a:rPr>
              <a:t>- 3rd in Mgmt., Mktg. &amp; HR</a:t>
            </a:r>
            <a:endParaRPr sz="2800">
              <a:solidFill>
                <a:srgbClr val="FFFFFF"/>
              </a:solidFill>
              <a:latin typeface="Century Schoolbook"/>
              <a:ea typeface="Century Schoolbook"/>
              <a:cs typeface="Century Schoolbook"/>
              <a:sym typeface="Century Schoolbook"/>
            </a:endParaRPr>
          </a:p>
          <a:p>
            <a:pPr indent="0" lvl="0" marL="0" marR="0" rtl="0" algn="l">
              <a:spcBef>
                <a:spcPts val="0"/>
              </a:spcBef>
              <a:spcAft>
                <a:spcPts val="0"/>
              </a:spcAft>
              <a:buNone/>
            </a:pPr>
            <a:r>
              <a:rPr b="1" lang="en-US" sz="2800">
                <a:solidFill>
                  <a:srgbClr val="BF9000"/>
                </a:solidFill>
                <a:latin typeface="Century Schoolbook"/>
                <a:ea typeface="Century Schoolbook"/>
                <a:cs typeface="Century Schoolbook"/>
                <a:sym typeface="Century Schoolbook"/>
              </a:rPr>
              <a:t>Yuanxu Zhang</a:t>
            </a:r>
            <a:r>
              <a:rPr lang="en-US" sz="2800">
                <a:solidFill>
                  <a:srgbClr val="FFFFFF"/>
                </a:solidFill>
                <a:latin typeface="Century Schoolbook"/>
                <a:ea typeface="Century Schoolbook"/>
                <a:cs typeface="Century Schoolbook"/>
                <a:sym typeface="Century Schoolbook"/>
              </a:rPr>
              <a:t> 	- 4th in Computer Modeling</a:t>
            </a:r>
            <a:endParaRPr sz="2800">
              <a:solidFill>
                <a:srgbClr val="FFFFFF"/>
              </a:solidFill>
              <a:latin typeface="Century Schoolbook"/>
              <a:ea typeface="Century Schoolbook"/>
              <a:cs typeface="Century Schoolbook"/>
              <a:sym typeface="Century Schoolbook"/>
            </a:endParaRPr>
          </a:p>
          <a:p>
            <a:pPr indent="0" lvl="0" marL="0" rtl="0" algn="l">
              <a:spcBef>
                <a:spcPts val="0"/>
              </a:spcBef>
              <a:spcAft>
                <a:spcPts val="0"/>
              </a:spcAft>
              <a:buClr>
                <a:schemeClr val="dk1"/>
              </a:buClr>
              <a:buFont typeface="Arial"/>
              <a:buNone/>
            </a:pPr>
            <a:r>
              <a:rPr b="1" lang="en-US" sz="2800">
                <a:solidFill>
                  <a:srgbClr val="BF9000"/>
                </a:solidFill>
                <a:latin typeface="Century Schoolbook"/>
                <a:ea typeface="Century Schoolbook"/>
                <a:cs typeface="Century Schoolbook"/>
                <a:sym typeface="Century Schoolbook"/>
              </a:rPr>
              <a:t>Aidan O’Donnell 	</a:t>
            </a:r>
            <a:r>
              <a:rPr lang="en-US" sz="2800">
                <a:solidFill>
                  <a:schemeClr val="lt1"/>
                </a:solidFill>
                <a:latin typeface="Century Schoolbook"/>
                <a:ea typeface="Century Schoolbook"/>
                <a:cs typeface="Century Schoolbook"/>
                <a:sym typeface="Century Schoolbook"/>
              </a:rPr>
              <a:t>- 6th in Adv. Office Systems</a:t>
            </a:r>
            <a:endParaRPr sz="2800">
              <a:solidFill>
                <a:srgbClr val="FFFFFF"/>
              </a:solidFill>
              <a:latin typeface="Century Schoolbook"/>
              <a:ea typeface="Century Schoolbook"/>
              <a:cs typeface="Century Schoolbook"/>
              <a:sym typeface="Century Schoolbook"/>
            </a:endParaRPr>
          </a:p>
          <a:p>
            <a:pPr indent="0" lvl="0" marL="0" marR="0" rtl="0" algn="l">
              <a:spcBef>
                <a:spcPts val="0"/>
              </a:spcBef>
              <a:spcAft>
                <a:spcPts val="0"/>
              </a:spcAft>
              <a:buNone/>
            </a:pPr>
            <a:r>
              <a:rPr b="1" lang="en-US" sz="2800">
                <a:solidFill>
                  <a:srgbClr val="BF9000"/>
                </a:solidFill>
                <a:latin typeface="Century Schoolbook"/>
                <a:ea typeface="Century Schoolbook"/>
                <a:cs typeface="Century Schoolbook"/>
                <a:sym typeface="Century Schoolbook"/>
              </a:rPr>
              <a:t>Marvin Perez</a:t>
            </a:r>
            <a:r>
              <a:rPr lang="en-US" sz="2800">
                <a:solidFill>
                  <a:srgbClr val="FFFFFF"/>
                </a:solidFill>
                <a:latin typeface="Century Schoolbook"/>
                <a:ea typeface="Century Schoolbook"/>
                <a:cs typeface="Century Schoolbook"/>
                <a:sym typeface="Century Schoolbook"/>
              </a:rPr>
              <a:t> 		- 6th in Payroll Accounting</a:t>
            </a:r>
            <a:endParaRPr sz="2800">
              <a:solidFill>
                <a:srgbClr val="FFFFFF"/>
              </a:solidFill>
              <a:latin typeface="Century Schoolbook"/>
              <a:ea typeface="Century Schoolbook"/>
              <a:cs typeface="Century Schoolbook"/>
              <a:sym typeface="Century Schoolbook"/>
            </a:endParaRPr>
          </a:p>
          <a:p>
            <a:pPr indent="0" lvl="0" marL="0" marR="0" rtl="0" algn="l">
              <a:spcBef>
                <a:spcPts val="0"/>
              </a:spcBef>
              <a:spcAft>
                <a:spcPts val="0"/>
              </a:spcAft>
              <a:buNone/>
            </a:pPr>
            <a:r>
              <a:rPr lang="en-US" sz="2800">
                <a:solidFill>
                  <a:srgbClr val="FFFFFF"/>
                </a:solidFill>
                <a:latin typeface="Century Schoolbook"/>
                <a:ea typeface="Century Schoolbook"/>
                <a:cs typeface="Century Schoolbook"/>
                <a:sym typeface="Century Schoolbook"/>
              </a:rPr>
              <a:t>					   		</a:t>
            </a:r>
            <a:r>
              <a:rPr lang="en-US" sz="2800">
                <a:solidFill>
                  <a:schemeClr val="lt1"/>
                </a:solidFill>
                <a:latin typeface="Century Schoolbook"/>
                <a:ea typeface="Century Schoolbook"/>
                <a:cs typeface="Century Schoolbook"/>
                <a:sym typeface="Century Schoolbook"/>
              </a:rPr>
              <a:t>- 8th in Advanced Accounting</a:t>
            </a:r>
            <a:r>
              <a:rPr lang="en-US" sz="2800">
                <a:solidFill>
                  <a:srgbClr val="FFFFFF"/>
                </a:solidFill>
                <a:latin typeface="Century Schoolbook"/>
                <a:ea typeface="Century Schoolbook"/>
                <a:cs typeface="Century Schoolbook"/>
                <a:sym typeface="Century Schoolbook"/>
              </a:rPr>
              <a:t>	</a:t>
            </a:r>
            <a:endParaRPr sz="2800">
              <a:solidFill>
                <a:srgbClr val="FFFFFF"/>
              </a:solidFill>
              <a:latin typeface="Century Schoolbook"/>
              <a:ea typeface="Century Schoolbook"/>
              <a:cs typeface="Century Schoolbook"/>
              <a:sym typeface="Century Schoolbook"/>
            </a:endParaRPr>
          </a:p>
          <a:p>
            <a:pPr indent="0" lvl="0" marL="0" marR="0" rtl="0" algn="l">
              <a:spcBef>
                <a:spcPts val="0"/>
              </a:spcBef>
              <a:spcAft>
                <a:spcPts val="0"/>
              </a:spcAft>
              <a:buNone/>
            </a:pPr>
            <a:r>
              <a:rPr b="1" lang="en-US" sz="2800">
                <a:solidFill>
                  <a:srgbClr val="BF9000"/>
                </a:solidFill>
                <a:latin typeface="Century Schoolbook"/>
                <a:ea typeface="Century Schoolbook"/>
                <a:cs typeface="Century Schoolbook"/>
                <a:sym typeface="Century Schoolbook"/>
              </a:rPr>
              <a:t>Yana Patel</a:t>
            </a:r>
            <a:r>
              <a:rPr lang="en-US" sz="2800">
                <a:solidFill>
                  <a:srgbClr val="FFFFFF"/>
                </a:solidFill>
                <a:latin typeface="Century Schoolbook"/>
                <a:ea typeface="Century Schoolbook"/>
                <a:cs typeface="Century Schoolbook"/>
                <a:sym typeface="Century Schoolbook"/>
              </a:rPr>
              <a:t> 			- 6th in Economic Research Project</a:t>
            </a:r>
            <a:br>
              <a:rPr lang="en-US" sz="2800">
                <a:solidFill>
                  <a:srgbClr val="FFFFFF"/>
                </a:solidFill>
                <a:latin typeface="Century Schoolbook"/>
                <a:ea typeface="Century Schoolbook"/>
                <a:cs typeface="Century Schoolbook"/>
                <a:sym typeface="Century Schoolbook"/>
              </a:rPr>
            </a:br>
            <a:r>
              <a:rPr b="1" lang="en-US" sz="2800">
                <a:solidFill>
                  <a:srgbClr val="BF9000"/>
                </a:solidFill>
                <a:latin typeface="Century Schoolbook"/>
                <a:ea typeface="Century Schoolbook"/>
                <a:cs typeface="Century Schoolbook"/>
                <a:sym typeface="Century Schoolbook"/>
              </a:rPr>
              <a:t>Alex Conrad</a:t>
            </a:r>
            <a:r>
              <a:rPr lang="en-US" sz="2800">
                <a:solidFill>
                  <a:schemeClr val="lt1"/>
                </a:solidFill>
                <a:latin typeface="Century Schoolbook"/>
                <a:ea typeface="Century Schoolbook"/>
                <a:cs typeface="Century Schoolbook"/>
                <a:sym typeface="Century Schoolbook"/>
              </a:rPr>
              <a:t> 		- 7th in Fundamental Accounting</a:t>
            </a:r>
            <a:endParaRPr sz="2800">
              <a:solidFill>
                <a:srgbClr val="FFFFFF"/>
              </a:solidFill>
              <a:latin typeface="Century Schoolbook"/>
              <a:ea typeface="Century Schoolbook"/>
              <a:cs typeface="Century Schoolbook"/>
              <a:sym typeface="Century Schoolbook"/>
            </a:endParaRPr>
          </a:p>
          <a:p>
            <a:pPr indent="0" lvl="0" marL="0" marR="0" rtl="0" algn="l">
              <a:spcBef>
                <a:spcPts val="0"/>
              </a:spcBef>
              <a:spcAft>
                <a:spcPts val="0"/>
              </a:spcAft>
              <a:buNone/>
            </a:pPr>
            <a:r>
              <a:t/>
            </a:r>
            <a:endParaRPr sz="2800">
              <a:solidFill>
                <a:srgbClr val="FFFFFF"/>
              </a:solidFill>
              <a:latin typeface="Century Schoolbook"/>
              <a:ea typeface="Century Schoolbook"/>
              <a:cs typeface="Century Schoolbook"/>
              <a:sym typeface="Century Schoolbook"/>
            </a:endParaRPr>
          </a:p>
          <a:p>
            <a:pPr indent="0" lvl="0" marL="0" marR="0" rtl="0" algn="l">
              <a:spcBef>
                <a:spcPts val="0"/>
              </a:spcBef>
              <a:spcAft>
                <a:spcPts val="0"/>
              </a:spcAft>
              <a:buNone/>
            </a:pPr>
            <a:r>
              <a:t/>
            </a:r>
            <a:endParaRPr sz="2800">
              <a:solidFill>
                <a:srgbClr val="FFFFFF"/>
              </a:solidFill>
              <a:latin typeface="Century Schoolbook"/>
              <a:ea typeface="Century Schoolbook"/>
              <a:cs typeface="Century Schoolbook"/>
              <a:sym typeface="Century Schoolbook"/>
            </a:endParaRPr>
          </a:p>
        </p:txBody>
      </p:sp>
      <p:sp>
        <p:nvSpPr>
          <p:cNvPr id="163" name="Google Shape;163;p23"/>
          <p:cNvSpPr txBox="1"/>
          <p:nvPr/>
        </p:nvSpPr>
        <p:spPr>
          <a:xfrm>
            <a:off x="304800" y="304800"/>
            <a:ext cx="8534400" cy="1143000"/>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None/>
            </a:pPr>
            <a:r>
              <a:rPr lang="en-US" sz="4140">
                <a:solidFill>
                  <a:srgbClr val="FFFFFF"/>
                </a:solidFill>
                <a:latin typeface="Century Schoolbook"/>
                <a:ea typeface="Century Schoolbook"/>
                <a:cs typeface="Century Schoolbook"/>
                <a:sym typeface="Century Schoolbook"/>
              </a:rPr>
              <a:t>BPA State Place Finishers</a:t>
            </a:r>
            <a:endParaRPr i="1" sz="4140">
              <a:solidFill>
                <a:srgbClr val="FFFFFF"/>
              </a:solidFill>
              <a:latin typeface="Century Schoolbook"/>
              <a:ea typeface="Century Schoolbook"/>
              <a:cs typeface="Century Schoolbook"/>
              <a:sym typeface="Century Schoolbook"/>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24"/>
          <p:cNvSpPr txBox="1"/>
          <p:nvPr/>
        </p:nvSpPr>
        <p:spPr>
          <a:xfrm>
            <a:off x="0" y="0"/>
            <a:ext cx="9144000" cy="659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en-US" sz="4940">
                <a:solidFill>
                  <a:schemeClr val="lt1"/>
                </a:solidFill>
                <a:latin typeface="Century Schoolbook"/>
                <a:ea typeface="Century Schoolbook"/>
                <a:cs typeface="Century Schoolbook"/>
                <a:sym typeface="Century Schoolbook"/>
              </a:rPr>
              <a:t>BPA </a:t>
            </a:r>
            <a:r>
              <a:rPr b="1" i="1" lang="en-US" sz="4940">
                <a:solidFill>
                  <a:schemeClr val="lt1"/>
                </a:solidFill>
                <a:latin typeface="Century Schoolbook"/>
                <a:ea typeface="Century Schoolbook"/>
                <a:cs typeface="Century Schoolbook"/>
                <a:sym typeface="Century Schoolbook"/>
              </a:rPr>
              <a:t>National Qualifiers</a:t>
            </a:r>
            <a:endParaRPr b="1" i="1" sz="4940">
              <a:solidFill>
                <a:schemeClr val="lt1"/>
              </a:solidFill>
              <a:latin typeface="Century Schoolbook"/>
              <a:ea typeface="Century Schoolbook"/>
              <a:cs typeface="Century Schoolbook"/>
              <a:sym typeface="Century Schoolbook"/>
            </a:endParaRPr>
          </a:p>
          <a:p>
            <a:pPr indent="0" lvl="0" marL="0" rtl="0" algn="ctr">
              <a:spcBef>
                <a:spcPts val="0"/>
              </a:spcBef>
              <a:spcAft>
                <a:spcPts val="0"/>
              </a:spcAft>
              <a:buNone/>
            </a:pPr>
            <a:r>
              <a:t/>
            </a:r>
            <a:endParaRPr i="1" sz="4140">
              <a:solidFill>
                <a:schemeClr val="lt1"/>
              </a:solidFill>
              <a:latin typeface="Century Schoolbook"/>
              <a:ea typeface="Century Schoolbook"/>
              <a:cs typeface="Century Schoolbook"/>
              <a:sym typeface="Century Schoolbook"/>
            </a:endParaRPr>
          </a:p>
          <a:p>
            <a:pPr indent="0" lvl="0" marL="0" rtl="0" algn="ctr">
              <a:spcBef>
                <a:spcPts val="0"/>
              </a:spcBef>
              <a:spcAft>
                <a:spcPts val="0"/>
              </a:spcAft>
              <a:buNone/>
            </a:pPr>
            <a:r>
              <a:rPr lang="en-US" sz="4140">
                <a:solidFill>
                  <a:schemeClr val="lt1"/>
                </a:solidFill>
                <a:latin typeface="Century Schoolbook"/>
                <a:ea typeface="Century Schoolbook"/>
                <a:cs typeface="Century Schoolbook"/>
                <a:sym typeface="Century Schoolbook"/>
              </a:rPr>
              <a:t>Alex Eddy</a:t>
            </a:r>
            <a:endParaRPr sz="4140">
              <a:solidFill>
                <a:schemeClr val="lt1"/>
              </a:solidFill>
              <a:latin typeface="Century Schoolbook"/>
              <a:ea typeface="Century Schoolbook"/>
              <a:cs typeface="Century Schoolbook"/>
              <a:sym typeface="Century Schoolbook"/>
            </a:endParaRPr>
          </a:p>
          <a:p>
            <a:pPr indent="0" lvl="0" marL="0" rtl="0" algn="ctr">
              <a:spcBef>
                <a:spcPts val="0"/>
              </a:spcBef>
              <a:spcAft>
                <a:spcPts val="0"/>
              </a:spcAft>
              <a:buNone/>
            </a:pPr>
            <a:r>
              <a:rPr lang="en-US" sz="4140">
                <a:solidFill>
                  <a:schemeClr val="lt1"/>
                </a:solidFill>
                <a:latin typeface="Century Schoolbook"/>
                <a:ea typeface="Century Schoolbook"/>
                <a:cs typeface="Century Schoolbook"/>
                <a:sym typeface="Century Schoolbook"/>
              </a:rPr>
              <a:t>Nalysa Garcia</a:t>
            </a:r>
            <a:endParaRPr sz="4140">
              <a:solidFill>
                <a:schemeClr val="lt1"/>
              </a:solidFill>
              <a:latin typeface="Century Schoolbook"/>
              <a:ea typeface="Century Schoolbook"/>
              <a:cs typeface="Century Schoolbook"/>
              <a:sym typeface="Century Schoolbook"/>
            </a:endParaRPr>
          </a:p>
          <a:p>
            <a:pPr indent="0" lvl="0" marL="0" rtl="0" algn="ctr">
              <a:spcBef>
                <a:spcPts val="0"/>
              </a:spcBef>
              <a:spcAft>
                <a:spcPts val="0"/>
              </a:spcAft>
              <a:buNone/>
            </a:pPr>
            <a:r>
              <a:rPr lang="en-US" sz="4140">
                <a:solidFill>
                  <a:schemeClr val="lt1"/>
                </a:solidFill>
                <a:latin typeface="Century Schoolbook"/>
                <a:ea typeface="Century Schoolbook"/>
                <a:cs typeface="Century Schoolbook"/>
                <a:sym typeface="Century Schoolbook"/>
              </a:rPr>
              <a:t>Johan Lora</a:t>
            </a:r>
            <a:endParaRPr sz="4140">
              <a:solidFill>
                <a:schemeClr val="lt1"/>
              </a:solidFill>
              <a:latin typeface="Century Schoolbook"/>
              <a:ea typeface="Century Schoolbook"/>
              <a:cs typeface="Century Schoolbook"/>
              <a:sym typeface="Century Schoolbook"/>
            </a:endParaRPr>
          </a:p>
          <a:p>
            <a:pPr indent="0" lvl="0" marL="0" rtl="0" algn="ctr">
              <a:spcBef>
                <a:spcPts val="0"/>
              </a:spcBef>
              <a:spcAft>
                <a:spcPts val="0"/>
              </a:spcAft>
              <a:buNone/>
            </a:pPr>
            <a:r>
              <a:rPr lang="en-US" sz="4140">
                <a:solidFill>
                  <a:schemeClr val="lt1"/>
                </a:solidFill>
                <a:latin typeface="Century Schoolbook"/>
                <a:ea typeface="Century Schoolbook"/>
                <a:cs typeface="Century Schoolbook"/>
                <a:sym typeface="Century Schoolbook"/>
              </a:rPr>
              <a:t>Aidan O’Donnell</a:t>
            </a:r>
            <a:endParaRPr sz="4140">
              <a:solidFill>
                <a:schemeClr val="lt1"/>
              </a:solidFill>
              <a:latin typeface="Century Schoolbook"/>
              <a:ea typeface="Century Schoolbook"/>
              <a:cs typeface="Century Schoolbook"/>
              <a:sym typeface="Century Schoolbook"/>
            </a:endParaRPr>
          </a:p>
          <a:p>
            <a:pPr indent="0" lvl="0" marL="0" rtl="0" algn="ctr">
              <a:spcBef>
                <a:spcPts val="0"/>
              </a:spcBef>
              <a:spcAft>
                <a:spcPts val="0"/>
              </a:spcAft>
              <a:buNone/>
            </a:pPr>
            <a:r>
              <a:rPr lang="en-US" sz="4140">
                <a:solidFill>
                  <a:schemeClr val="lt1"/>
                </a:solidFill>
                <a:latin typeface="Century Schoolbook"/>
                <a:ea typeface="Century Schoolbook"/>
                <a:cs typeface="Century Schoolbook"/>
                <a:sym typeface="Century Schoolbook"/>
              </a:rPr>
              <a:t>Marvin Perez</a:t>
            </a:r>
            <a:endParaRPr sz="4140">
              <a:solidFill>
                <a:schemeClr val="lt1"/>
              </a:solidFill>
              <a:latin typeface="Century Schoolbook"/>
              <a:ea typeface="Century Schoolbook"/>
              <a:cs typeface="Century Schoolbook"/>
              <a:sym typeface="Century Schoolbook"/>
            </a:endParaRPr>
          </a:p>
          <a:p>
            <a:pPr indent="0" lvl="0" marL="0" rtl="0" algn="ctr">
              <a:spcBef>
                <a:spcPts val="0"/>
              </a:spcBef>
              <a:spcAft>
                <a:spcPts val="0"/>
              </a:spcAft>
              <a:buNone/>
            </a:pPr>
            <a:r>
              <a:rPr lang="en-US" sz="4140">
                <a:solidFill>
                  <a:schemeClr val="lt1"/>
                </a:solidFill>
                <a:latin typeface="Century Schoolbook"/>
                <a:ea typeface="Century Schoolbook"/>
                <a:cs typeface="Century Schoolbook"/>
                <a:sym typeface="Century Schoolbook"/>
              </a:rPr>
              <a:t>Josori Villagrona</a:t>
            </a:r>
            <a:endParaRPr sz="4140">
              <a:solidFill>
                <a:schemeClr val="lt1"/>
              </a:solidFill>
              <a:latin typeface="Century Schoolbook"/>
              <a:ea typeface="Century Schoolbook"/>
              <a:cs typeface="Century Schoolbook"/>
              <a:sym typeface="Century Schoolbook"/>
            </a:endParaRPr>
          </a:p>
          <a:p>
            <a:pPr indent="0" lvl="0" marL="0" rtl="0" algn="ctr">
              <a:spcBef>
                <a:spcPts val="0"/>
              </a:spcBef>
              <a:spcAft>
                <a:spcPts val="0"/>
              </a:spcAft>
              <a:buNone/>
            </a:pPr>
            <a:r>
              <a:rPr lang="en-US" sz="4140">
                <a:solidFill>
                  <a:schemeClr val="lt1"/>
                </a:solidFill>
                <a:latin typeface="Century Schoolbook"/>
                <a:ea typeface="Century Schoolbook"/>
                <a:cs typeface="Century Schoolbook"/>
                <a:sym typeface="Century Schoolbook"/>
              </a:rPr>
              <a:t>Yuanxu Zhang</a:t>
            </a:r>
            <a:endParaRPr sz="4140">
              <a:solidFill>
                <a:schemeClr val="lt1"/>
              </a:solidFill>
              <a:latin typeface="Century Schoolbook"/>
              <a:ea typeface="Century Schoolbook"/>
              <a:cs typeface="Century Schoolbook"/>
              <a:sym typeface="Century Schoolbook"/>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25"/>
          <p:cNvSpPr txBox="1"/>
          <p:nvPr/>
        </p:nvSpPr>
        <p:spPr>
          <a:xfrm>
            <a:off x="0" y="4506425"/>
            <a:ext cx="9144000" cy="2026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800">
                <a:solidFill>
                  <a:schemeClr val="lt1"/>
                </a:solidFill>
                <a:latin typeface="Century Schoolbook"/>
                <a:ea typeface="Century Schoolbook"/>
                <a:cs typeface="Century Schoolbook"/>
                <a:sym typeface="Century Schoolbook"/>
              </a:rPr>
              <a:t>ALL BPA MEMBERS</a:t>
            </a:r>
            <a:endParaRPr>
              <a:latin typeface="Century Schoolbook"/>
              <a:ea typeface="Century Schoolbook"/>
              <a:cs typeface="Century Schoolbook"/>
              <a:sym typeface="Century Schoolbook"/>
            </a:endParaRPr>
          </a:p>
          <a:p>
            <a:pPr indent="0" lvl="0" marL="0" marR="0" rtl="0" algn="ctr">
              <a:spcBef>
                <a:spcPts val="2400"/>
              </a:spcBef>
              <a:spcAft>
                <a:spcPts val="0"/>
              </a:spcAft>
              <a:buNone/>
            </a:pPr>
            <a:r>
              <a:rPr lang="en-US" sz="4800">
                <a:solidFill>
                  <a:schemeClr val="lt1"/>
                </a:solidFill>
                <a:latin typeface="Century Schoolbook"/>
                <a:ea typeface="Century Schoolbook"/>
                <a:cs typeface="Century Schoolbook"/>
                <a:sym typeface="Century Schoolbook"/>
              </a:rPr>
              <a:t>GREAT WORK THIS YEAR!!!</a:t>
            </a:r>
            <a:endParaRPr>
              <a:latin typeface="Century Schoolbook"/>
              <a:ea typeface="Century Schoolbook"/>
              <a:cs typeface="Century Schoolbook"/>
              <a:sym typeface="Century Schoolbook"/>
            </a:endParaRPr>
          </a:p>
          <a:p>
            <a:pPr indent="0" lvl="0" marL="0" marR="0" rtl="0" algn="l">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pic>
        <p:nvPicPr>
          <p:cNvPr descr="Image result for bpa logo" id="174" name="Google Shape;174;p25"/>
          <p:cNvPicPr preferRelativeResize="0"/>
          <p:nvPr/>
        </p:nvPicPr>
        <p:blipFill rotWithShape="1">
          <a:blip r:embed="rId3">
            <a:alphaModFix/>
          </a:blip>
          <a:srcRect b="0" l="0" r="0" t="0"/>
          <a:stretch/>
        </p:blipFill>
        <p:spPr>
          <a:xfrm>
            <a:off x="1414827" y="491525"/>
            <a:ext cx="6442600" cy="3881075"/>
          </a:xfrm>
          <a:prstGeom prst="rect">
            <a:avLst/>
          </a:prstGeom>
          <a:noFill/>
          <a:ln>
            <a:noFill/>
          </a:ln>
        </p:spPr>
      </p:pic>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pic>
        <p:nvPicPr>
          <p:cNvPr id="179" name="Google Shape;179;p26"/>
          <p:cNvPicPr preferRelativeResize="0"/>
          <p:nvPr/>
        </p:nvPicPr>
        <p:blipFill>
          <a:blip r:embed="rId3">
            <a:alphaModFix/>
          </a:blip>
          <a:stretch>
            <a:fillRect/>
          </a:stretch>
        </p:blipFill>
        <p:spPr>
          <a:xfrm>
            <a:off x="0" y="0"/>
            <a:ext cx="9144000" cy="6858000"/>
          </a:xfrm>
          <a:prstGeom prst="rect">
            <a:avLst/>
          </a:prstGeom>
          <a:noFill/>
          <a:ln>
            <a:noFill/>
          </a:ln>
        </p:spPr>
      </p:pic>
      <p:sp>
        <p:nvSpPr>
          <p:cNvPr id="180" name="Google Shape;180;p26"/>
          <p:cNvSpPr txBox="1"/>
          <p:nvPr/>
        </p:nvSpPr>
        <p:spPr>
          <a:xfrm>
            <a:off x="766150" y="504550"/>
            <a:ext cx="7755000" cy="8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6"/>
          <p:cNvSpPr txBox="1"/>
          <p:nvPr/>
        </p:nvSpPr>
        <p:spPr>
          <a:xfrm>
            <a:off x="840900" y="2541375"/>
            <a:ext cx="7698900" cy="390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82" name="Google Shape;182;p26"/>
          <p:cNvPicPr preferRelativeResize="0"/>
          <p:nvPr/>
        </p:nvPicPr>
        <p:blipFill>
          <a:blip r:embed="rId4">
            <a:alphaModFix/>
          </a:blip>
          <a:stretch>
            <a:fillRect/>
          </a:stretch>
        </p:blipFill>
        <p:spPr>
          <a:xfrm>
            <a:off x="2522700" y="283325"/>
            <a:ext cx="4055000" cy="1454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Google Shape;187;p27"/>
          <p:cNvSpPr/>
          <p:nvPr/>
        </p:nvSpPr>
        <p:spPr>
          <a:xfrm>
            <a:off x="2008188" y="2239963"/>
            <a:ext cx="9144000" cy="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188" name="Google Shape;188;p27"/>
          <p:cNvSpPr/>
          <p:nvPr/>
        </p:nvSpPr>
        <p:spPr>
          <a:xfrm>
            <a:off x="2008188" y="2239963"/>
            <a:ext cx="9144000" cy="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189" name="Google Shape;189;p27"/>
          <p:cNvSpPr/>
          <p:nvPr/>
        </p:nvSpPr>
        <p:spPr>
          <a:xfrm>
            <a:off x="2008188" y="2239963"/>
            <a:ext cx="9144000" cy="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190" name="Google Shape;190;p27"/>
          <p:cNvSpPr/>
          <p:nvPr/>
        </p:nvSpPr>
        <p:spPr>
          <a:xfrm>
            <a:off x="2008188" y="2239963"/>
            <a:ext cx="9144000" cy="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191" name="Google Shape;191;p27"/>
          <p:cNvSpPr/>
          <p:nvPr/>
        </p:nvSpPr>
        <p:spPr>
          <a:xfrm>
            <a:off x="2008188" y="2239963"/>
            <a:ext cx="9144000" cy="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192" name="Google Shape;192;p27"/>
          <p:cNvSpPr/>
          <p:nvPr/>
        </p:nvSpPr>
        <p:spPr>
          <a:xfrm>
            <a:off x="2008188" y="2239963"/>
            <a:ext cx="9144000" cy="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193" name="Google Shape;193;p27"/>
          <p:cNvSpPr txBox="1"/>
          <p:nvPr/>
        </p:nvSpPr>
        <p:spPr>
          <a:xfrm>
            <a:off x="1447800" y="457200"/>
            <a:ext cx="6858000" cy="646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600">
                <a:solidFill>
                  <a:srgbClr val="FFFFFF"/>
                </a:solidFill>
                <a:latin typeface="Century Schoolbook"/>
                <a:ea typeface="Century Schoolbook"/>
                <a:cs typeface="Century Schoolbook"/>
                <a:sym typeface="Century Schoolbook"/>
              </a:rPr>
              <a:t>DECA STATE QUALIFIERS</a:t>
            </a:r>
            <a:endParaRPr>
              <a:latin typeface="Century Schoolbook"/>
              <a:ea typeface="Century Schoolbook"/>
              <a:cs typeface="Century Schoolbook"/>
              <a:sym typeface="Century Schoolbook"/>
            </a:endParaRPr>
          </a:p>
        </p:txBody>
      </p:sp>
      <p:sp>
        <p:nvSpPr>
          <p:cNvPr id="194" name="Google Shape;194;p27"/>
          <p:cNvSpPr txBox="1"/>
          <p:nvPr/>
        </p:nvSpPr>
        <p:spPr>
          <a:xfrm>
            <a:off x="1524000" y="1476250"/>
            <a:ext cx="6934200" cy="4503300"/>
          </a:xfrm>
          <a:prstGeom prst="rect">
            <a:avLst/>
          </a:prstGeom>
          <a:noFill/>
          <a:ln>
            <a:noFill/>
          </a:ln>
        </p:spPr>
        <p:txBody>
          <a:bodyPr anchorCtr="0" anchor="t" bIns="45700" lIns="91425" spcFirstLastPara="1" rIns="91425" wrap="square" tIns="45700">
            <a:noAutofit/>
          </a:bodyPr>
          <a:lstStyle/>
          <a:p>
            <a:pPr indent="0" lvl="0" marL="0" marR="0" rtl="0" algn="l">
              <a:lnSpc>
                <a:spcPct val="75000"/>
              </a:lnSpc>
              <a:spcBef>
                <a:spcPts val="0"/>
              </a:spcBef>
              <a:spcAft>
                <a:spcPts val="0"/>
              </a:spcAft>
              <a:buNone/>
            </a:pPr>
            <a:r>
              <a:rPr lang="en-US" sz="2400">
                <a:solidFill>
                  <a:srgbClr val="FFFFFF"/>
                </a:solidFill>
                <a:latin typeface="Century Schoolbook"/>
                <a:ea typeface="Century Schoolbook"/>
                <a:cs typeface="Century Schoolbook"/>
                <a:sym typeface="Century Schoolbook"/>
              </a:rPr>
              <a:t>		</a:t>
            </a:r>
            <a:endParaRPr sz="2400">
              <a:solidFill>
                <a:srgbClr val="FFFFFF"/>
              </a:solidFill>
              <a:latin typeface="Century Schoolbook"/>
              <a:ea typeface="Century Schoolbook"/>
              <a:cs typeface="Century Schoolbook"/>
              <a:sym typeface="Century Schoolbook"/>
            </a:endParaRPr>
          </a:p>
          <a:p>
            <a:pPr indent="457200" lvl="0" marL="457200" marR="0" rtl="0" algn="l">
              <a:lnSpc>
                <a:spcPct val="75000"/>
              </a:lnSpc>
              <a:spcBef>
                <a:spcPts val="0"/>
              </a:spcBef>
              <a:spcAft>
                <a:spcPts val="0"/>
              </a:spcAft>
              <a:buNone/>
            </a:pPr>
            <a:r>
              <a:rPr lang="en-US" sz="3600">
                <a:solidFill>
                  <a:srgbClr val="FFFFFF"/>
                </a:solidFill>
                <a:latin typeface="Century Schoolbook"/>
                <a:ea typeface="Century Schoolbook"/>
                <a:cs typeface="Century Schoolbook"/>
                <a:sym typeface="Century Schoolbook"/>
              </a:rPr>
              <a:t>- Tyler Hochstatter</a:t>
            </a:r>
            <a:endParaRPr sz="3600">
              <a:latin typeface="Century Schoolbook"/>
              <a:ea typeface="Century Schoolbook"/>
              <a:cs typeface="Century Schoolbook"/>
              <a:sym typeface="Century Schoolbook"/>
            </a:endParaRPr>
          </a:p>
          <a:p>
            <a:pPr indent="0" lvl="0" marL="0" marR="0" rtl="0" algn="l">
              <a:lnSpc>
                <a:spcPct val="75000"/>
              </a:lnSpc>
              <a:spcBef>
                <a:spcPts val="1200"/>
              </a:spcBef>
              <a:spcAft>
                <a:spcPts val="0"/>
              </a:spcAft>
              <a:buNone/>
            </a:pPr>
            <a:r>
              <a:rPr lang="en-US" sz="3600">
                <a:solidFill>
                  <a:srgbClr val="FFFFFF"/>
                </a:solidFill>
                <a:latin typeface="Century Schoolbook"/>
                <a:ea typeface="Century Schoolbook"/>
                <a:cs typeface="Century Schoolbook"/>
                <a:sym typeface="Century Schoolbook"/>
              </a:rPr>
              <a:t>		- Cristal Moreno	</a:t>
            </a:r>
            <a:endParaRPr sz="3600">
              <a:solidFill>
                <a:srgbClr val="FFFFFF"/>
              </a:solidFill>
              <a:latin typeface="Century Schoolbook"/>
              <a:ea typeface="Century Schoolbook"/>
              <a:cs typeface="Century Schoolbook"/>
              <a:sym typeface="Century Schoolbook"/>
            </a:endParaRPr>
          </a:p>
          <a:p>
            <a:pPr indent="0" lvl="0" marL="0" marR="0" rtl="0" algn="l">
              <a:lnSpc>
                <a:spcPct val="75000"/>
              </a:lnSpc>
              <a:spcBef>
                <a:spcPts val="1200"/>
              </a:spcBef>
              <a:spcAft>
                <a:spcPts val="0"/>
              </a:spcAft>
              <a:buNone/>
            </a:pPr>
            <a:r>
              <a:rPr lang="en-US" sz="3600">
                <a:solidFill>
                  <a:srgbClr val="FFFFFF"/>
                </a:solidFill>
                <a:latin typeface="Century Schoolbook"/>
                <a:ea typeface="Century Schoolbook"/>
                <a:cs typeface="Century Schoolbook"/>
                <a:sym typeface="Century Schoolbook"/>
              </a:rPr>
              <a:t>		- Kamila Pajerski</a:t>
            </a:r>
            <a:endParaRPr sz="3600">
              <a:solidFill>
                <a:srgbClr val="FFFFFF"/>
              </a:solidFill>
              <a:latin typeface="Century Schoolbook"/>
              <a:ea typeface="Century Schoolbook"/>
              <a:cs typeface="Century Schoolbook"/>
              <a:sym typeface="Century Schoolbook"/>
            </a:endParaRPr>
          </a:p>
          <a:p>
            <a:pPr indent="0" lvl="0" marL="0" marR="0" rtl="0" algn="l">
              <a:lnSpc>
                <a:spcPct val="75000"/>
              </a:lnSpc>
              <a:spcBef>
                <a:spcPts val="1200"/>
              </a:spcBef>
              <a:spcAft>
                <a:spcPts val="0"/>
              </a:spcAft>
              <a:buNone/>
            </a:pPr>
            <a:r>
              <a:rPr lang="en-US" sz="3600">
                <a:solidFill>
                  <a:srgbClr val="FFFFFF"/>
                </a:solidFill>
                <a:latin typeface="Century Schoolbook"/>
                <a:ea typeface="Century Schoolbook"/>
                <a:cs typeface="Century Schoolbook"/>
                <a:sym typeface="Century Schoolbook"/>
              </a:rPr>
              <a:t>		- Mahid Qaiser</a:t>
            </a:r>
            <a:endParaRPr sz="3600">
              <a:solidFill>
                <a:srgbClr val="FFFFFF"/>
              </a:solidFill>
              <a:latin typeface="Century Schoolbook"/>
              <a:ea typeface="Century Schoolbook"/>
              <a:cs typeface="Century Schoolbook"/>
              <a:sym typeface="Century Schoolbook"/>
            </a:endParaRPr>
          </a:p>
          <a:p>
            <a:pPr indent="0" lvl="0" marL="0" marR="0" rtl="0" algn="l">
              <a:lnSpc>
                <a:spcPct val="75000"/>
              </a:lnSpc>
              <a:spcBef>
                <a:spcPts val="1200"/>
              </a:spcBef>
              <a:spcAft>
                <a:spcPts val="0"/>
              </a:spcAft>
              <a:buNone/>
            </a:pPr>
            <a:r>
              <a:rPr lang="en-US" sz="3600">
                <a:solidFill>
                  <a:srgbClr val="FFFFFF"/>
                </a:solidFill>
                <a:latin typeface="Century Schoolbook"/>
                <a:ea typeface="Century Schoolbook"/>
                <a:cs typeface="Century Schoolbook"/>
                <a:sym typeface="Century Schoolbook"/>
              </a:rPr>
              <a:t>		- Axel Reyna</a:t>
            </a:r>
            <a:endParaRPr sz="3600">
              <a:solidFill>
                <a:srgbClr val="FFFFFF"/>
              </a:solidFill>
              <a:latin typeface="Century Schoolbook"/>
              <a:ea typeface="Century Schoolbook"/>
              <a:cs typeface="Century Schoolbook"/>
              <a:sym typeface="Century Schoolbook"/>
            </a:endParaRPr>
          </a:p>
          <a:p>
            <a:pPr indent="457200" lvl="0" marL="457200" marR="0" rtl="0" algn="l">
              <a:lnSpc>
                <a:spcPct val="75000"/>
              </a:lnSpc>
              <a:spcBef>
                <a:spcPts val="1200"/>
              </a:spcBef>
              <a:spcAft>
                <a:spcPts val="0"/>
              </a:spcAft>
              <a:buNone/>
            </a:pPr>
            <a:r>
              <a:rPr lang="en-US" sz="3600">
                <a:solidFill>
                  <a:schemeClr val="lt1"/>
                </a:solidFill>
                <a:latin typeface="Century Schoolbook"/>
                <a:ea typeface="Century Schoolbook"/>
                <a:cs typeface="Century Schoolbook"/>
                <a:sym typeface="Century Schoolbook"/>
              </a:rPr>
              <a:t>- Victoria Toay</a:t>
            </a:r>
            <a:endParaRPr sz="3600">
              <a:solidFill>
                <a:schemeClr val="lt1"/>
              </a:solidFill>
              <a:latin typeface="Century Schoolbook"/>
              <a:ea typeface="Century Schoolbook"/>
              <a:cs typeface="Century Schoolbook"/>
              <a:sym typeface="Century Schoolbook"/>
            </a:endParaRPr>
          </a:p>
          <a:p>
            <a:pPr indent="457200" lvl="0" marL="457200" marR="0" rtl="0" algn="l">
              <a:lnSpc>
                <a:spcPct val="75000"/>
              </a:lnSpc>
              <a:spcBef>
                <a:spcPts val="1200"/>
              </a:spcBef>
              <a:spcAft>
                <a:spcPts val="0"/>
              </a:spcAft>
              <a:buNone/>
            </a:pPr>
            <a:r>
              <a:rPr lang="en-US" sz="3600">
                <a:solidFill>
                  <a:schemeClr val="lt1"/>
                </a:solidFill>
                <a:latin typeface="Century Schoolbook"/>
                <a:ea typeface="Century Schoolbook"/>
                <a:cs typeface="Century Schoolbook"/>
                <a:sym typeface="Century Schoolbook"/>
              </a:rPr>
              <a:t>- Quintila Villalobos</a:t>
            </a:r>
            <a:r>
              <a:rPr lang="en-US" sz="2400">
                <a:solidFill>
                  <a:srgbClr val="FFFFFF"/>
                </a:solidFill>
                <a:latin typeface="Century Schoolbook"/>
                <a:ea typeface="Century Schoolbook"/>
                <a:cs typeface="Century Schoolbook"/>
                <a:sym typeface="Century Schoolbook"/>
              </a:rPr>
              <a:t>		  </a:t>
            </a:r>
            <a:endParaRPr>
              <a:latin typeface="Century Schoolbook"/>
              <a:ea typeface="Century Schoolbook"/>
              <a:cs typeface="Century Schoolbook"/>
              <a:sym typeface="Century Schoolbook"/>
            </a:endParaRPr>
          </a:p>
          <a:p>
            <a:pPr indent="-419100" lvl="0" marL="571500" marR="0" rtl="0" algn="l">
              <a:lnSpc>
                <a:spcPct val="75000"/>
              </a:lnSpc>
              <a:spcBef>
                <a:spcPts val="1200"/>
              </a:spcBef>
              <a:spcAft>
                <a:spcPts val="0"/>
              </a:spcAft>
              <a:buClr>
                <a:srgbClr val="FFFFFF"/>
              </a:buClr>
              <a:buSzPts val="2400"/>
              <a:buFont typeface="Arial"/>
              <a:buNone/>
            </a:pPr>
            <a:r>
              <a:t/>
            </a:r>
            <a:endParaRPr sz="2400">
              <a:solidFill>
                <a:srgbClr val="FFFFFF"/>
              </a:solidFill>
              <a:latin typeface="Century Schoolbook"/>
              <a:ea typeface="Century Schoolbook"/>
              <a:cs typeface="Century Schoolbook"/>
              <a:sym typeface="Century Schoolbook"/>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28"/>
          <p:cNvSpPr txBox="1"/>
          <p:nvPr>
            <p:ph type="title"/>
          </p:nvPr>
        </p:nvSpPr>
        <p:spPr>
          <a:xfrm>
            <a:off x="457200" y="262475"/>
            <a:ext cx="8461500" cy="1155300"/>
          </a:xfrm>
          <a:prstGeom prst="rect">
            <a:avLst/>
          </a:prstGeom>
        </p:spPr>
        <p:txBody>
          <a:bodyPr anchorCtr="0" anchor="ctr" bIns="45700" lIns="45700" spcFirstLastPara="1" rIns="45700" wrap="square" tIns="45700">
            <a:noAutofit/>
          </a:bodyPr>
          <a:lstStyle/>
          <a:p>
            <a:pPr indent="0" lvl="0" marL="0" rtl="0" algn="ctr">
              <a:spcBef>
                <a:spcPts val="0"/>
              </a:spcBef>
              <a:spcAft>
                <a:spcPts val="0"/>
              </a:spcAft>
              <a:buNone/>
            </a:pPr>
            <a:r>
              <a:rPr lang="en-US" sz="3600">
                <a:latin typeface="Century Schoolbook"/>
                <a:ea typeface="Century Schoolbook"/>
                <a:cs typeface="Century Schoolbook"/>
                <a:sym typeface="Century Schoolbook"/>
              </a:rPr>
              <a:t>CTE~BUSINESS EDUCATION</a:t>
            </a:r>
            <a:endParaRPr sz="3600">
              <a:latin typeface="Century Schoolbook"/>
              <a:ea typeface="Century Schoolbook"/>
              <a:cs typeface="Century Schoolbook"/>
              <a:sym typeface="Century Schoolbook"/>
            </a:endParaRPr>
          </a:p>
          <a:p>
            <a:pPr indent="0" lvl="0" marL="0" rtl="0" algn="ctr">
              <a:spcBef>
                <a:spcPts val="0"/>
              </a:spcBef>
              <a:spcAft>
                <a:spcPts val="0"/>
              </a:spcAft>
              <a:buNone/>
            </a:pPr>
            <a:r>
              <a:rPr lang="en-US" sz="3600">
                <a:latin typeface="Century Schoolbook"/>
                <a:ea typeface="Century Schoolbook"/>
                <a:cs typeface="Century Schoolbook"/>
                <a:sym typeface="Century Schoolbook"/>
              </a:rPr>
              <a:t>Outstanding Senior</a:t>
            </a:r>
            <a:endParaRPr sz="3600">
              <a:latin typeface="Century Schoolbook"/>
              <a:ea typeface="Century Schoolbook"/>
              <a:cs typeface="Century Schoolbook"/>
              <a:sym typeface="Century Schoolbook"/>
            </a:endParaRPr>
          </a:p>
        </p:txBody>
      </p:sp>
      <p:sp>
        <p:nvSpPr>
          <p:cNvPr id="200" name="Google Shape;200;p28"/>
          <p:cNvSpPr txBox="1"/>
          <p:nvPr>
            <p:ph idx="1" type="body"/>
          </p:nvPr>
        </p:nvSpPr>
        <p:spPr>
          <a:xfrm>
            <a:off x="954150" y="5631625"/>
            <a:ext cx="7467600" cy="6612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b="1" lang="en-US" sz="6000">
                <a:solidFill>
                  <a:schemeClr val="accent2"/>
                </a:solidFill>
                <a:latin typeface="Century Schoolbook"/>
                <a:ea typeface="Century Schoolbook"/>
                <a:cs typeface="Century Schoolbook"/>
                <a:sym typeface="Century Schoolbook"/>
              </a:rPr>
              <a:t>Aidan O’Donnell</a:t>
            </a:r>
            <a:endParaRPr b="1" sz="6000">
              <a:solidFill>
                <a:schemeClr val="accent2"/>
              </a:solidFill>
              <a:latin typeface="Century Schoolbook"/>
              <a:ea typeface="Century Schoolbook"/>
              <a:cs typeface="Century Schoolbook"/>
              <a:sym typeface="Century Schoolbook"/>
            </a:endParaRPr>
          </a:p>
        </p:txBody>
      </p:sp>
      <p:pic>
        <p:nvPicPr>
          <p:cNvPr id="201" name="Google Shape;201;p28"/>
          <p:cNvPicPr preferRelativeResize="0"/>
          <p:nvPr/>
        </p:nvPicPr>
        <p:blipFill>
          <a:blip r:embed="rId3">
            <a:alphaModFix/>
          </a:blip>
          <a:stretch>
            <a:fillRect/>
          </a:stretch>
        </p:blipFill>
        <p:spPr>
          <a:xfrm>
            <a:off x="574000" y="1589375"/>
            <a:ext cx="3096520" cy="3870650"/>
          </a:xfrm>
          <a:prstGeom prst="rect">
            <a:avLst/>
          </a:prstGeom>
          <a:noFill/>
          <a:ln>
            <a:noFill/>
          </a:ln>
        </p:spPr>
      </p:pic>
      <p:sp>
        <p:nvSpPr>
          <p:cNvPr id="202" name="Google Shape;202;p28"/>
          <p:cNvSpPr txBox="1"/>
          <p:nvPr/>
        </p:nvSpPr>
        <p:spPr>
          <a:xfrm>
            <a:off x="3943350" y="1504950"/>
            <a:ext cx="4400400" cy="41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950">
                <a:solidFill>
                  <a:schemeClr val="lt1"/>
                </a:solidFill>
                <a:latin typeface="Century Schoolbook"/>
                <a:ea typeface="Century Schoolbook"/>
                <a:cs typeface="Century Schoolbook"/>
                <a:sym typeface="Century Schoolbook"/>
              </a:rPr>
              <a:t>Aidan has taken Business</a:t>
            </a:r>
            <a:r>
              <a:rPr lang="en-US" sz="1950">
                <a:solidFill>
                  <a:schemeClr val="lt1"/>
                </a:solidFill>
                <a:latin typeface="Century Schoolbook"/>
                <a:ea typeface="Century Schoolbook"/>
                <a:cs typeface="Century Schoolbook"/>
                <a:sym typeface="Century Schoolbook"/>
              </a:rPr>
              <a:t> classes every year and has earned all A’s . He is hard-working, participates in class, and is a friendly person.  He is a pleasure to have in class.  Aidan was also a member of Business Professionals of America the last 3 years; this year qualifying for the national competition that was to be held in Washington D.C.  Aidan is passionate about sports; he plans to attend the University of Kentucky and become a sports writer.</a:t>
            </a:r>
            <a:endParaRPr sz="195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29"/>
          <p:cNvSpPr txBox="1"/>
          <p:nvPr>
            <p:ph type="title"/>
          </p:nvPr>
        </p:nvSpPr>
        <p:spPr>
          <a:xfrm>
            <a:off x="184650" y="274650"/>
            <a:ext cx="8718600" cy="1464000"/>
          </a:xfrm>
          <a:prstGeom prst="rect">
            <a:avLst/>
          </a:prstGeom>
        </p:spPr>
        <p:txBody>
          <a:bodyPr anchorCtr="0" anchor="ctr" bIns="45700" lIns="45700" spcFirstLastPara="1" rIns="45700" wrap="square" tIns="45700">
            <a:noAutofit/>
          </a:bodyPr>
          <a:lstStyle/>
          <a:p>
            <a:pPr indent="0" lvl="0" marL="0" rtl="0" algn="ctr">
              <a:spcBef>
                <a:spcPts val="0"/>
              </a:spcBef>
              <a:spcAft>
                <a:spcPts val="0"/>
              </a:spcAft>
              <a:buNone/>
            </a:pPr>
            <a:r>
              <a:rPr lang="en-US" sz="3600">
                <a:latin typeface="Century Schoolbook"/>
                <a:ea typeface="Century Schoolbook"/>
                <a:cs typeface="Century Schoolbook"/>
                <a:sym typeface="Century Schoolbook"/>
              </a:rPr>
              <a:t>CTE~</a:t>
            </a:r>
            <a:r>
              <a:rPr lang="en-US" sz="3600">
                <a:latin typeface="Century Schoolbook"/>
                <a:ea typeface="Century Schoolbook"/>
                <a:cs typeface="Century Schoolbook"/>
                <a:sym typeface="Century Schoolbook"/>
              </a:rPr>
              <a:t>Family </a:t>
            </a:r>
            <a:r>
              <a:rPr lang="en-US" sz="3000">
                <a:latin typeface="Century Schoolbook"/>
                <a:ea typeface="Century Schoolbook"/>
                <a:cs typeface="Century Schoolbook"/>
                <a:sym typeface="Century Schoolbook"/>
              </a:rPr>
              <a:t>&amp;</a:t>
            </a:r>
            <a:r>
              <a:rPr lang="en-US" sz="3600">
                <a:latin typeface="Century Schoolbook"/>
                <a:ea typeface="Century Schoolbook"/>
                <a:cs typeface="Century Schoolbook"/>
                <a:sym typeface="Century Schoolbook"/>
              </a:rPr>
              <a:t> Consumer Sciences</a:t>
            </a:r>
            <a:endParaRPr sz="3600">
              <a:latin typeface="Century Schoolbook"/>
              <a:ea typeface="Century Schoolbook"/>
              <a:cs typeface="Century Schoolbook"/>
              <a:sym typeface="Century Schoolbook"/>
            </a:endParaRPr>
          </a:p>
          <a:p>
            <a:pPr indent="0" lvl="0" marL="0" rtl="0" algn="ctr">
              <a:spcBef>
                <a:spcPts val="0"/>
              </a:spcBef>
              <a:spcAft>
                <a:spcPts val="0"/>
              </a:spcAft>
              <a:buNone/>
            </a:pPr>
            <a:r>
              <a:rPr lang="en-US" sz="3600">
                <a:latin typeface="Century Schoolbook"/>
                <a:ea typeface="Century Schoolbook"/>
                <a:cs typeface="Century Schoolbook"/>
                <a:sym typeface="Century Schoolbook"/>
              </a:rPr>
              <a:t>Outstanding Senior</a:t>
            </a:r>
            <a:endParaRPr sz="3600">
              <a:latin typeface="Century Schoolbook"/>
              <a:ea typeface="Century Schoolbook"/>
              <a:cs typeface="Century Schoolbook"/>
              <a:sym typeface="Century Schoolbook"/>
            </a:endParaRPr>
          </a:p>
        </p:txBody>
      </p:sp>
      <p:sp>
        <p:nvSpPr>
          <p:cNvPr id="208" name="Google Shape;208;p29"/>
          <p:cNvSpPr txBox="1"/>
          <p:nvPr>
            <p:ph idx="1" type="body"/>
          </p:nvPr>
        </p:nvSpPr>
        <p:spPr>
          <a:xfrm>
            <a:off x="1136000" y="5726100"/>
            <a:ext cx="7475100" cy="6717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b="1" lang="en-US" sz="5400">
                <a:solidFill>
                  <a:srgbClr val="CC4125"/>
                </a:solidFill>
              </a:rPr>
              <a:t>Chloe Shepardson</a:t>
            </a:r>
            <a:endParaRPr b="1" sz="5400">
              <a:solidFill>
                <a:srgbClr val="CC4125"/>
              </a:solidFill>
            </a:endParaRPr>
          </a:p>
        </p:txBody>
      </p:sp>
      <p:pic>
        <p:nvPicPr>
          <p:cNvPr id="209" name="Google Shape;209;p29"/>
          <p:cNvPicPr preferRelativeResize="0"/>
          <p:nvPr/>
        </p:nvPicPr>
        <p:blipFill>
          <a:blip r:embed="rId3">
            <a:alphaModFix/>
          </a:blip>
          <a:stretch>
            <a:fillRect/>
          </a:stretch>
        </p:blipFill>
        <p:spPr>
          <a:xfrm>
            <a:off x="545100" y="2129475"/>
            <a:ext cx="2699450" cy="3374300"/>
          </a:xfrm>
          <a:prstGeom prst="rect">
            <a:avLst/>
          </a:prstGeom>
          <a:noFill/>
          <a:ln>
            <a:noFill/>
          </a:ln>
        </p:spPr>
      </p:pic>
      <p:sp>
        <p:nvSpPr>
          <p:cNvPr id="210" name="Google Shape;210;p29"/>
          <p:cNvSpPr txBox="1"/>
          <p:nvPr/>
        </p:nvSpPr>
        <p:spPr>
          <a:xfrm>
            <a:off x="4192675" y="1935975"/>
            <a:ext cx="3747300" cy="359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rgbClr val="FFFFFF"/>
                </a:solidFill>
                <a:latin typeface="Century Schoolbook"/>
                <a:ea typeface="Century Schoolbook"/>
                <a:cs typeface="Century Schoolbook"/>
                <a:sym typeface="Century Schoolbook"/>
              </a:rPr>
              <a:t>Chloe has taken five  Family and Consumer Sciences classes and has excelled at every one of them. She has also been a member of FCCLA for two years and most recently served as the club president. Upon graduation, Chloe will be attending college and plans on becoming a teacher someday. Judging by her strong work ethic and dedication to our Little Blazers Preschool program, she will be a fantastic teacher!</a:t>
            </a:r>
            <a:endParaRPr sz="1800">
              <a:solidFill>
                <a:srgbClr val="FFFFFF"/>
              </a:solidFill>
              <a:latin typeface="Century Schoolbook"/>
              <a:ea typeface="Century Schoolbook"/>
              <a:cs typeface="Century Schoolbook"/>
              <a:sym typeface="Century Schoolbook"/>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sp>
        <p:nvSpPr>
          <p:cNvPr id="215" name="Google Shape;215;p30"/>
          <p:cNvSpPr txBox="1"/>
          <p:nvPr>
            <p:ph type="title"/>
          </p:nvPr>
        </p:nvSpPr>
        <p:spPr>
          <a:xfrm>
            <a:off x="1143650" y="388150"/>
            <a:ext cx="69537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solidFill>
                  <a:srgbClr val="F1C232"/>
                </a:solidFill>
                <a:latin typeface="Century Schoolbook"/>
                <a:ea typeface="Century Schoolbook"/>
                <a:cs typeface="Century Schoolbook"/>
                <a:sym typeface="Century Schoolbook"/>
              </a:rPr>
              <a:t>FCCLA State Qualifiers</a:t>
            </a:r>
            <a:endParaRPr>
              <a:solidFill>
                <a:srgbClr val="F1C232"/>
              </a:solidFill>
              <a:latin typeface="Century Schoolbook"/>
              <a:ea typeface="Century Schoolbook"/>
              <a:cs typeface="Century Schoolbook"/>
              <a:sym typeface="Century Schoolbook"/>
            </a:endParaRPr>
          </a:p>
        </p:txBody>
      </p:sp>
      <p:sp>
        <p:nvSpPr>
          <p:cNvPr id="216" name="Google Shape;216;p30"/>
          <p:cNvSpPr txBox="1"/>
          <p:nvPr>
            <p:ph idx="1" type="body"/>
          </p:nvPr>
        </p:nvSpPr>
        <p:spPr>
          <a:xfrm>
            <a:off x="48500" y="2013950"/>
            <a:ext cx="9144000" cy="3764700"/>
          </a:xfrm>
          <a:prstGeom prst="rect">
            <a:avLst/>
          </a:prstGeom>
        </p:spPr>
        <p:txBody>
          <a:bodyPr anchorCtr="0" anchor="t" bIns="45700" lIns="91425" spcFirstLastPara="1" rIns="91425" wrap="square" tIns="45700">
            <a:noAutofit/>
          </a:bodyPr>
          <a:lstStyle/>
          <a:p>
            <a:pPr indent="0" lvl="0" marL="0" rtl="0" algn="l">
              <a:lnSpc>
                <a:spcPct val="150000"/>
              </a:lnSpc>
              <a:spcBef>
                <a:spcPts val="360"/>
              </a:spcBef>
              <a:spcAft>
                <a:spcPts val="0"/>
              </a:spcAft>
              <a:buNone/>
            </a:pPr>
            <a:r>
              <a:rPr lang="en-US">
                <a:solidFill>
                  <a:srgbClr val="FF0000"/>
                </a:solidFill>
                <a:latin typeface="Century Schoolbook"/>
                <a:ea typeface="Century Schoolbook"/>
                <a:cs typeface="Century Schoolbook"/>
                <a:sym typeface="Century Schoolbook"/>
              </a:rPr>
              <a:t>Anishmah Banu</a:t>
            </a:r>
            <a:r>
              <a:rPr lang="en-US">
                <a:latin typeface="Century Schoolbook"/>
                <a:ea typeface="Century Schoolbook"/>
                <a:cs typeface="Century Schoolbook"/>
                <a:sym typeface="Century Schoolbook"/>
              </a:rPr>
              <a:t>				Julian Monarrez</a:t>
            </a:r>
            <a:endParaRPr>
              <a:latin typeface="Century Schoolbook"/>
              <a:ea typeface="Century Schoolbook"/>
              <a:cs typeface="Century Schoolbook"/>
              <a:sym typeface="Century Schoolbook"/>
            </a:endParaRPr>
          </a:p>
          <a:p>
            <a:pPr indent="0" lvl="0" marL="0" rtl="0" algn="l">
              <a:lnSpc>
                <a:spcPct val="150000"/>
              </a:lnSpc>
              <a:spcBef>
                <a:spcPts val="360"/>
              </a:spcBef>
              <a:spcAft>
                <a:spcPts val="0"/>
              </a:spcAft>
              <a:buNone/>
            </a:pPr>
            <a:r>
              <a:rPr lang="en-US">
                <a:latin typeface="Century Schoolbook"/>
                <a:ea typeface="Century Schoolbook"/>
                <a:cs typeface="Century Schoolbook"/>
                <a:sym typeface="Century Schoolbook"/>
              </a:rPr>
              <a:t>Jessica Burback				</a:t>
            </a:r>
            <a:r>
              <a:rPr lang="en-US">
                <a:solidFill>
                  <a:srgbClr val="FF0000"/>
                </a:solidFill>
                <a:latin typeface="Century Schoolbook"/>
                <a:ea typeface="Century Schoolbook"/>
                <a:cs typeface="Century Schoolbook"/>
                <a:sym typeface="Century Schoolbook"/>
              </a:rPr>
              <a:t>Jillian Moss</a:t>
            </a:r>
            <a:endParaRPr>
              <a:solidFill>
                <a:srgbClr val="FF0000"/>
              </a:solidFill>
              <a:latin typeface="Century Schoolbook"/>
              <a:ea typeface="Century Schoolbook"/>
              <a:cs typeface="Century Schoolbook"/>
              <a:sym typeface="Century Schoolbook"/>
            </a:endParaRPr>
          </a:p>
          <a:p>
            <a:pPr indent="0" lvl="0" marL="0" rtl="0" algn="l">
              <a:lnSpc>
                <a:spcPct val="150000"/>
              </a:lnSpc>
              <a:spcBef>
                <a:spcPts val="360"/>
              </a:spcBef>
              <a:spcAft>
                <a:spcPts val="0"/>
              </a:spcAft>
              <a:buNone/>
            </a:pPr>
            <a:r>
              <a:rPr lang="en-US">
                <a:solidFill>
                  <a:srgbClr val="FF0000"/>
                </a:solidFill>
                <a:latin typeface="Century Schoolbook"/>
                <a:ea typeface="Century Schoolbook"/>
                <a:cs typeface="Century Schoolbook"/>
                <a:sym typeface="Century Schoolbook"/>
              </a:rPr>
              <a:t>Kasey Fiermuga</a:t>
            </a:r>
            <a:r>
              <a:rPr lang="en-US">
                <a:latin typeface="Century Schoolbook"/>
                <a:ea typeface="Century Schoolbook"/>
                <a:cs typeface="Century Schoolbook"/>
                <a:sym typeface="Century Schoolbook"/>
              </a:rPr>
              <a:t>				Chloe Shepardson</a:t>
            </a:r>
            <a:endParaRPr>
              <a:latin typeface="Century Schoolbook"/>
              <a:ea typeface="Century Schoolbook"/>
              <a:cs typeface="Century Schoolbook"/>
              <a:sym typeface="Century Schoolbook"/>
            </a:endParaRPr>
          </a:p>
          <a:p>
            <a:pPr indent="0" lvl="0" marL="0" rtl="0" algn="l">
              <a:lnSpc>
                <a:spcPct val="150000"/>
              </a:lnSpc>
              <a:spcBef>
                <a:spcPts val="360"/>
              </a:spcBef>
              <a:spcAft>
                <a:spcPts val="0"/>
              </a:spcAft>
              <a:buNone/>
            </a:pPr>
            <a:r>
              <a:rPr lang="en-US">
                <a:latin typeface="Century Schoolbook"/>
                <a:ea typeface="Century Schoolbook"/>
                <a:cs typeface="Century Schoolbook"/>
                <a:sym typeface="Century Schoolbook"/>
              </a:rPr>
              <a:t>Petya Haralanava			</a:t>
            </a:r>
            <a:r>
              <a:rPr lang="en-US">
                <a:solidFill>
                  <a:srgbClr val="FF0000"/>
                </a:solidFill>
                <a:latin typeface="Century Schoolbook"/>
                <a:ea typeface="Century Schoolbook"/>
                <a:cs typeface="Century Schoolbook"/>
                <a:sym typeface="Century Schoolbook"/>
              </a:rPr>
              <a:t>Cassandra Villegas	</a:t>
            </a:r>
            <a:endParaRPr>
              <a:solidFill>
                <a:srgbClr val="FF0000"/>
              </a:solidFill>
              <a:latin typeface="Century Schoolbook"/>
              <a:ea typeface="Century Schoolbook"/>
              <a:cs typeface="Century Schoolbook"/>
              <a:sym typeface="Century Schoolbook"/>
            </a:endParaRPr>
          </a:p>
          <a:p>
            <a:pPr indent="0" lvl="0" marL="0" rtl="0" algn="l">
              <a:lnSpc>
                <a:spcPct val="150000"/>
              </a:lnSpc>
              <a:spcBef>
                <a:spcPts val="360"/>
              </a:spcBef>
              <a:spcAft>
                <a:spcPts val="0"/>
              </a:spcAft>
              <a:buNone/>
            </a:pPr>
            <a:r>
              <a:rPr lang="en-US">
                <a:solidFill>
                  <a:srgbClr val="FF0000"/>
                </a:solidFill>
                <a:latin typeface="Century Schoolbook"/>
                <a:ea typeface="Century Schoolbook"/>
                <a:cs typeface="Century Schoolbook"/>
                <a:sym typeface="Century Schoolbook"/>
              </a:rPr>
              <a:t>Rodrigo Ibarra</a:t>
            </a:r>
            <a:r>
              <a:rPr lang="en-US">
                <a:latin typeface="Century Schoolbook"/>
                <a:ea typeface="Century Schoolbook"/>
                <a:cs typeface="Century Schoolbook"/>
                <a:sym typeface="Century Schoolbook"/>
              </a:rPr>
              <a:t>					Melanie Vasquez</a:t>
            </a:r>
            <a:endParaRPr>
              <a:latin typeface="Century Schoolbook"/>
              <a:ea typeface="Century Schoolbook"/>
              <a:cs typeface="Century Schoolbook"/>
              <a:sym typeface="Century Schoolbook"/>
            </a:endParaRPr>
          </a:p>
          <a:p>
            <a:pPr indent="0" lvl="0" marL="0" rtl="0" algn="l">
              <a:lnSpc>
                <a:spcPct val="150000"/>
              </a:lnSpc>
              <a:spcBef>
                <a:spcPts val="360"/>
              </a:spcBef>
              <a:spcAft>
                <a:spcPts val="0"/>
              </a:spcAft>
              <a:buNone/>
            </a:pPr>
            <a:r>
              <a:rPr lang="en-US">
                <a:latin typeface="Century Schoolbook"/>
                <a:ea typeface="Century Schoolbook"/>
                <a:cs typeface="Century Schoolbook"/>
                <a:sym typeface="Century Schoolbook"/>
              </a:rPr>
              <a:t>Emily Millan </a:t>
            </a:r>
            <a:endParaRPr>
              <a:latin typeface="Century Schoolbook"/>
              <a:ea typeface="Century Schoolbook"/>
              <a:cs typeface="Century Schoolbook"/>
              <a:sym typeface="Century Schoolbook"/>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31"/>
          <p:cNvSpPr txBox="1"/>
          <p:nvPr>
            <p:ph type="title"/>
          </p:nvPr>
        </p:nvSpPr>
        <p:spPr>
          <a:xfrm>
            <a:off x="1755900" y="287500"/>
            <a:ext cx="56322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Great job this year!</a:t>
            </a:r>
            <a:endParaRPr>
              <a:latin typeface="Century Schoolbook"/>
              <a:ea typeface="Century Schoolbook"/>
              <a:cs typeface="Century Schoolbook"/>
              <a:sym typeface="Century Schoolbook"/>
            </a:endParaRPr>
          </a:p>
        </p:txBody>
      </p:sp>
      <p:pic>
        <p:nvPicPr>
          <p:cNvPr id="222" name="Google Shape;222;p31"/>
          <p:cNvPicPr preferRelativeResize="0"/>
          <p:nvPr/>
        </p:nvPicPr>
        <p:blipFill>
          <a:blip r:embed="rId3">
            <a:alphaModFix/>
          </a:blip>
          <a:stretch>
            <a:fillRect/>
          </a:stretch>
        </p:blipFill>
        <p:spPr>
          <a:xfrm>
            <a:off x="191350" y="3154800"/>
            <a:ext cx="2613726" cy="3558653"/>
          </a:xfrm>
          <a:prstGeom prst="rect">
            <a:avLst/>
          </a:prstGeom>
          <a:noFill/>
          <a:ln>
            <a:noFill/>
          </a:ln>
        </p:spPr>
      </p:pic>
      <p:pic>
        <p:nvPicPr>
          <p:cNvPr id="223" name="Google Shape;223;p31"/>
          <p:cNvPicPr preferRelativeResize="0"/>
          <p:nvPr/>
        </p:nvPicPr>
        <p:blipFill>
          <a:blip r:embed="rId4">
            <a:alphaModFix/>
          </a:blip>
          <a:stretch>
            <a:fillRect/>
          </a:stretch>
        </p:blipFill>
        <p:spPr>
          <a:xfrm>
            <a:off x="3162950" y="4851675"/>
            <a:ext cx="1797425" cy="1797425"/>
          </a:xfrm>
          <a:prstGeom prst="rect">
            <a:avLst/>
          </a:prstGeom>
          <a:noFill/>
          <a:ln>
            <a:noFill/>
          </a:ln>
        </p:spPr>
      </p:pic>
      <p:pic>
        <p:nvPicPr>
          <p:cNvPr id="224" name="Google Shape;224;p31"/>
          <p:cNvPicPr preferRelativeResize="0"/>
          <p:nvPr/>
        </p:nvPicPr>
        <p:blipFill>
          <a:blip r:embed="rId5">
            <a:alphaModFix/>
          </a:blip>
          <a:stretch>
            <a:fillRect/>
          </a:stretch>
        </p:blipFill>
        <p:spPr>
          <a:xfrm>
            <a:off x="5159975" y="3099425"/>
            <a:ext cx="3786280" cy="2839702"/>
          </a:xfrm>
          <a:prstGeom prst="rect">
            <a:avLst/>
          </a:prstGeom>
          <a:noFill/>
          <a:ln>
            <a:noFill/>
          </a:ln>
        </p:spPr>
      </p:pic>
      <p:pic>
        <p:nvPicPr>
          <p:cNvPr id="225" name="Google Shape;225;p31"/>
          <p:cNvPicPr preferRelativeResize="0"/>
          <p:nvPr/>
        </p:nvPicPr>
        <p:blipFill>
          <a:blip r:embed="rId6">
            <a:alphaModFix/>
          </a:blip>
          <a:stretch>
            <a:fillRect/>
          </a:stretch>
        </p:blipFill>
        <p:spPr>
          <a:xfrm>
            <a:off x="2988977" y="1701601"/>
            <a:ext cx="1987101" cy="264945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p32"/>
          <p:cNvSpPr txBox="1"/>
          <p:nvPr>
            <p:ph type="title"/>
          </p:nvPr>
        </p:nvSpPr>
        <p:spPr>
          <a:xfrm>
            <a:off x="0" y="213125"/>
            <a:ext cx="9144000" cy="1143000"/>
          </a:xfrm>
          <a:prstGeom prst="rect">
            <a:avLst/>
          </a:prstGeom>
        </p:spPr>
        <p:txBody>
          <a:bodyPr anchorCtr="0" anchor="ctr" bIns="45700" lIns="45700" spcFirstLastPara="1" rIns="45700" wrap="square" tIns="45700">
            <a:noAutofit/>
          </a:bodyPr>
          <a:lstStyle/>
          <a:p>
            <a:pPr indent="0" lvl="0" marL="0" rtl="0" algn="ctr">
              <a:spcBef>
                <a:spcPts val="0"/>
              </a:spcBef>
              <a:spcAft>
                <a:spcPts val="0"/>
              </a:spcAft>
              <a:buNone/>
            </a:pPr>
            <a:r>
              <a:rPr lang="en-US">
                <a:latin typeface="Century Schoolbook"/>
                <a:ea typeface="Century Schoolbook"/>
                <a:cs typeface="Century Schoolbook"/>
                <a:sym typeface="Century Schoolbook"/>
              </a:rPr>
              <a:t>CTE~</a:t>
            </a:r>
            <a:r>
              <a:rPr lang="en-US" sz="4000">
                <a:latin typeface="Century Schoolbook"/>
                <a:ea typeface="Century Schoolbook"/>
                <a:cs typeface="Century Schoolbook"/>
                <a:sym typeface="Century Schoolbook"/>
              </a:rPr>
              <a:t>INDUSTRY </a:t>
            </a:r>
            <a:r>
              <a:rPr lang="en-US" sz="3000">
                <a:latin typeface="Century Schoolbook"/>
                <a:ea typeface="Century Schoolbook"/>
                <a:cs typeface="Century Schoolbook"/>
                <a:sym typeface="Century Schoolbook"/>
              </a:rPr>
              <a:t>&amp;</a:t>
            </a:r>
            <a:r>
              <a:rPr lang="en-US" sz="4000">
                <a:latin typeface="Century Schoolbook"/>
                <a:ea typeface="Century Schoolbook"/>
                <a:cs typeface="Century Schoolbook"/>
                <a:sym typeface="Century Schoolbook"/>
              </a:rPr>
              <a:t> TECHNOLOGY </a:t>
            </a:r>
            <a:endParaRPr sz="4000">
              <a:latin typeface="Century Schoolbook"/>
              <a:ea typeface="Century Schoolbook"/>
              <a:cs typeface="Century Schoolbook"/>
              <a:sym typeface="Century Schoolbook"/>
            </a:endParaRPr>
          </a:p>
          <a:p>
            <a:pPr indent="0" lvl="0" marL="0" rtl="0" algn="ctr">
              <a:spcBef>
                <a:spcPts val="0"/>
              </a:spcBef>
              <a:spcAft>
                <a:spcPts val="0"/>
              </a:spcAft>
              <a:buNone/>
            </a:pPr>
            <a:r>
              <a:rPr lang="en-US" sz="3600">
                <a:latin typeface="Century Schoolbook"/>
                <a:ea typeface="Century Schoolbook"/>
                <a:cs typeface="Century Schoolbook"/>
                <a:sym typeface="Century Schoolbook"/>
              </a:rPr>
              <a:t>Outstanding Senior </a:t>
            </a:r>
            <a:endParaRPr sz="3600">
              <a:latin typeface="Century Schoolbook"/>
              <a:ea typeface="Century Schoolbook"/>
              <a:cs typeface="Century Schoolbook"/>
              <a:sym typeface="Century Schoolbook"/>
            </a:endParaRPr>
          </a:p>
        </p:txBody>
      </p:sp>
      <p:sp>
        <p:nvSpPr>
          <p:cNvPr id="231" name="Google Shape;231;p32"/>
          <p:cNvSpPr txBox="1"/>
          <p:nvPr>
            <p:ph idx="1" type="body"/>
          </p:nvPr>
        </p:nvSpPr>
        <p:spPr>
          <a:xfrm>
            <a:off x="230800" y="5659625"/>
            <a:ext cx="8703300" cy="692100"/>
          </a:xfrm>
          <a:prstGeom prst="rect">
            <a:avLst/>
          </a:prstGeom>
        </p:spPr>
        <p:txBody>
          <a:bodyPr anchorCtr="0" anchor="t" bIns="45700" lIns="91425" spcFirstLastPara="1" rIns="91425" wrap="square" tIns="45700">
            <a:noAutofit/>
          </a:bodyPr>
          <a:lstStyle/>
          <a:p>
            <a:pPr indent="-466344" lvl="0" marL="466344" rtl="0" algn="ctr">
              <a:spcBef>
                <a:spcPts val="360"/>
              </a:spcBef>
              <a:spcAft>
                <a:spcPts val="0"/>
              </a:spcAft>
              <a:buNone/>
            </a:pPr>
            <a:r>
              <a:rPr b="1" lang="en-US" sz="4800">
                <a:solidFill>
                  <a:srgbClr val="F1C232"/>
                </a:solidFill>
                <a:latin typeface="Century Schoolbook"/>
                <a:ea typeface="Century Schoolbook"/>
                <a:cs typeface="Century Schoolbook"/>
                <a:sym typeface="Century Schoolbook"/>
              </a:rPr>
              <a:t>Misael Tellez</a:t>
            </a:r>
            <a:endParaRPr b="1" sz="4800">
              <a:solidFill>
                <a:srgbClr val="F1C232"/>
              </a:solidFill>
              <a:latin typeface="Century Schoolbook"/>
              <a:ea typeface="Century Schoolbook"/>
              <a:cs typeface="Century Schoolbook"/>
              <a:sym typeface="Century Schoolbook"/>
            </a:endParaRPr>
          </a:p>
        </p:txBody>
      </p:sp>
      <p:pic>
        <p:nvPicPr>
          <p:cNvPr id="232" name="Google Shape;232;p32"/>
          <p:cNvPicPr preferRelativeResize="0"/>
          <p:nvPr/>
        </p:nvPicPr>
        <p:blipFill>
          <a:blip r:embed="rId3">
            <a:alphaModFix/>
          </a:blip>
          <a:stretch>
            <a:fillRect/>
          </a:stretch>
        </p:blipFill>
        <p:spPr>
          <a:xfrm>
            <a:off x="615200" y="1985375"/>
            <a:ext cx="2722625" cy="3403275"/>
          </a:xfrm>
          <a:prstGeom prst="rect">
            <a:avLst/>
          </a:prstGeom>
          <a:noFill/>
          <a:ln>
            <a:noFill/>
          </a:ln>
        </p:spPr>
      </p:pic>
      <p:sp>
        <p:nvSpPr>
          <p:cNvPr id="233" name="Google Shape;233;p32"/>
          <p:cNvSpPr txBox="1"/>
          <p:nvPr/>
        </p:nvSpPr>
        <p:spPr>
          <a:xfrm>
            <a:off x="4111900" y="1888850"/>
            <a:ext cx="3588900" cy="35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FFFFFF"/>
                </a:solidFill>
              </a:rPr>
              <a:t>Misael has been </a:t>
            </a:r>
            <a:r>
              <a:rPr lang="en-US" sz="1600">
                <a:solidFill>
                  <a:srgbClr val="FFFFFF"/>
                </a:solidFill>
              </a:rPr>
              <a:t>involved</a:t>
            </a:r>
            <a:r>
              <a:rPr lang="en-US" sz="1600">
                <a:solidFill>
                  <a:srgbClr val="FFFFFF"/>
                </a:solidFill>
              </a:rPr>
              <a:t> with SkillsUSA for the past 4 years.  He has qualified for the state finals multiple times.  This year he was ranked 1st for Automotive Maintenance and Light Repair for the state finals.  He has taken many different courses in the Industry and Technology area of CTE including all of the Automotive classes, CAD, and Building Trades.  He plans on attending SIU in the fall to study Automotive Management.  He will be greatly missed in the department. </a:t>
            </a:r>
            <a:endParaRPr sz="1600">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33"/>
          <p:cNvSpPr txBox="1"/>
          <p:nvPr>
            <p:ph type="title"/>
          </p:nvPr>
        </p:nvSpPr>
        <p:spPr>
          <a:xfrm>
            <a:off x="194000" y="274325"/>
            <a:ext cx="8506800" cy="11430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4140"/>
              <a:buFont typeface="Century Schoolbook"/>
              <a:buNone/>
            </a:pPr>
            <a:r>
              <a:rPr lang="en-US" sz="4800">
                <a:latin typeface="Century Schoolbook"/>
                <a:ea typeface="Century Schoolbook"/>
                <a:cs typeface="Century Schoolbook"/>
                <a:sym typeface="Century Schoolbook"/>
              </a:rPr>
              <a:t>Skills USA State Qualifiers</a:t>
            </a:r>
            <a:endParaRPr sz="4800">
              <a:latin typeface="Century Schoolbook"/>
              <a:ea typeface="Century Schoolbook"/>
              <a:cs typeface="Century Schoolbook"/>
              <a:sym typeface="Century Schoolbook"/>
            </a:endParaRPr>
          </a:p>
        </p:txBody>
      </p:sp>
      <p:sp>
        <p:nvSpPr>
          <p:cNvPr id="239" name="Google Shape;239;p33"/>
          <p:cNvSpPr/>
          <p:nvPr/>
        </p:nvSpPr>
        <p:spPr>
          <a:xfrm>
            <a:off x="3690300" y="1312900"/>
            <a:ext cx="4974600" cy="5345400"/>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Clr>
                <a:schemeClr val="dk1"/>
              </a:buClr>
              <a:buSzPts val="1100"/>
              <a:buFont typeface="Arial"/>
              <a:buNone/>
            </a:pPr>
            <a:r>
              <a:rPr lang="en-US" sz="2200">
                <a:solidFill>
                  <a:srgbClr val="FFFFFF"/>
                </a:solidFill>
                <a:latin typeface="Century Schoolbook"/>
                <a:ea typeface="Century Schoolbook"/>
                <a:cs typeface="Century Schoolbook"/>
                <a:sym typeface="Century Schoolbook"/>
              </a:rPr>
              <a:t>This year we had a large number of students qualify for the SkillsUSA State Finals</a:t>
            </a:r>
            <a:endParaRPr sz="2200">
              <a:solidFill>
                <a:srgbClr val="FFFFFF"/>
              </a:solidFill>
              <a:latin typeface="Century Schoolbook"/>
              <a:ea typeface="Century Schoolbook"/>
              <a:cs typeface="Century Schoolbook"/>
              <a:sym typeface="Century Schoolbook"/>
            </a:endParaRPr>
          </a:p>
          <a:p>
            <a:pPr indent="0" lvl="0" marL="0" rtl="0" algn="l">
              <a:lnSpc>
                <a:spcPct val="115000"/>
              </a:lnSpc>
              <a:spcBef>
                <a:spcPts val="800"/>
              </a:spcBef>
              <a:spcAft>
                <a:spcPts val="0"/>
              </a:spcAft>
              <a:buClr>
                <a:schemeClr val="dk1"/>
              </a:buClr>
              <a:buSzPts val="1100"/>
              <a:buFont typeface="Arial"/>
              <a:buNone/>
            </a:pPr>
            <a:r>
              <a:rPr lang="en-US" sz="2000">
                <a:solidFill>
                  <a:srgbClr val="FFFFFF"/>
                </a:solidFill>
                <a:latin typeface="Calibri"/>
                <a:ea typeface="Calibri"/>
                <a:cs typeface="Calibri"/>
                <a:sym typeface="Calibri"/>
              </a:rPr>
              <a:t>Misael Tellez- Auto</a:t>
            </a:r>
            <a:endParaRPr sz="20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2000">
                <a:solidFill>
                  <a:srgbClr val="FFFFFF"/>
                </a:solidFill>
                <a:latin typeface="Calibri"/>
                <a:ea typeface="Calibri"/>
                <a:cs typeface="Calibri"/>
                <a:sym typeface="Calibri"/>
              </a:rPr>
              <a:t>Guillermo Diaz- Auto</a:t>
            </a:r>
            <a:endParaRPr sz="20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2000">
                <a:solidFill>
                  <a:srgbClr val="FFFFFF"/>
                </a:solidFill>
                <a:latin typeface="Calibri"/>
                <a:ea typeface="Calibri"/>
                <a:cs typeface="Calibri"/>
                <a:sym typeface="Calibri"/>
              </a:rPr>
              <a:t>Ramon Ramero- Auto</a:t>
            </a:r>
            <a:endParaRPr sz="20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2000">
                <a:solidFill>
                  <a:srgbClr val="FFFFFF"/>
                </a:solidFill>
                <a:latin typeface="Calibri"/>
                <a:ea typeface="Calibri"/>
                <a:cs typeface="Calibri"/>
                <a:sym typeface="Calibri"/>
              </a:rPr>
              <a:t>Ivan Jaimes- Auto</a:t>
            </a:r>
            <a:endParaRPr sz="20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2000">
                <a:solidFill>
                  <a:srgbClr val="FFFFFF"/>
                </a:solidFill>
                <a:latin typeface="Calibri"/>
                <a:ea typeface="Calibri"/>
                <a:cs typeface="Calibri"/>
                <a:sym typeface="Calibri"/>
              </a:rPr>
              <a:t>Alexander Dlugon- Auto</a:t>
            </a:r>
            <a:endParaRPr sz="20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2000">
                <a:solidFill>
                  <a:srgbClr val="FFFFFF"/>
                </a:solidFill>
                <a:latin typeface="Calibri"/>
                <a:ea typeface="Calibri"/>
                <a:cs typeface="Calibri"/>
                <a:sym typeface="Calibri"/>
              </a:rPr>
              <a:t>David Glinkowski- Auto</a:t>
            </a:r>
            <a:endParaRPr sz="20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2000">
                <a:solidFill>
                  <a:srgbClr val="FFFFFF"/>
                </a:solidFill>
                <a:latin typeface="Calibri"/>
                <a:ea typeface="Calibri"/>
                <a:cs typeface="Calibri"/>
                <a:sym typeface="Calibri"/>
              </a:rPr>
              <a:t>Connor McNally- Auto</a:t>
            </a:r>
            <a:endParaRPr sz="20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2000">
                <a:solidFill>
                  <a:srgbClr val="FFFFFF"/>
                </a:solidFill>
                <a:latin typeface="Calibri"/>
                <a:ea typeface="Calibri"/>
                <a:cs typeface="Calibri"/>
                <a:sym typeface="Calibri"/>
              </a:rPr>
              <a:t>Jovani DeLaCruz- Auto</a:t>
            </a:r>
            <a:endParaRPr sz="2000">
              <a:solidFill>
                <a:srgbClr val="FFFFFF"/>
              </a:solidFill>
              <a:latin typeface="Calibri"/>
              <a:ea typeface="Calibri"/>
              <a:cs typeface="Calibri"/>
              <a:sym typeface="Calibri"/>
            </a:endParaRPr>
          </a:p>
          <a:p>
            <a:pPr indent="0" lvl="0" marL="0" rtl="0" algn="l">
              <a:lnSpc>
                <a:spcPct val="120000"/>
              </a:lnSpc>
              <a:spcBef>
                <a:spcPts val="800"/>
              </a:spcBef>
              <a:spcAft>
                <a:spcPts val="0"/>
              </a:spcAft>
              <a:buClr>
                <a:schemeClr val="dk1"/>
              </a:buClr>
              <a:buSzPts val="1100"/>
              <a:buFont typeface="Arial"/>
              <a:buNone/>
            </a:pPr>
            <a:r>
              <a:t/>
            </a:r>
            <a:endParaRPr sz="2200">
              <a:solidFill>
                <a:srgbClr val="FFFFFF"/>
              </a:solidFill>
              <a:latin typeface="Century Schoolbook"/>
              <a:ea typeface="Century Schoolbook"/>
              <a:cs typeface="Century Schoolbook"/>
              <a:sym typeface="Century Schoolbook"/>
            </a:endParaRPr>
          </a:p>
          <a:p>
            <a:pPr indent="0" lvl="0" marL="0" rtl="0" algn="l">
              <a:lnSpc>
                <a:spcPct val="115000"/>
              </a:lnSpc>
              <a:spcBef>
                <a:spcPts val="800"/>
              </a:spcBef>
              <a:spcAft>
                <a:spcPts val="0"/>
              </a:spcAft>
              <a:buClr>
                <a:schemeClr val="dk1"/>
              </a:buClr>
              <a:buSzPts val="1100"/>
              <a:buFont typeface="Arial"/>
              <a:buNone/>
            </a:pPr>
            <a:r>
              <a:t/>
            </a:r>
            <a:endParaRPr sz="2200">
              <a:solidFill>
                <a:schemeClr val="dk1"/>
              </a:solidFill>
              <a:latin typeface="Century Schoolbook"/>
              <a:ea typeface="Century Schoolbook"/>
              <a:cs typeface="Century Schoolbook"/>
              <a:sym typeface="Century Schoolbook"/>
            </a:endParaRPr>
          </a:p>
          <a:p>
            <a:pPr indent="0" lvl="0" marL="0" marR="0" rtl="0" algn="l">
              <a:spcBef>
                <a:spcPts val="800"/>
              </a:spcBef>
              <a:spcAft>
                <a:spcPts val="0"/>
              </a:spcAft>
              <a:buNone/>
            </a:pPr>
            <a:r>
              <a:t/>
            </a:r>
            <a:endParaRPr sz="2200">
              <a:solidFill>
                <a:schemeClr val="lt1"/>
              </a:solidFill>
              <a:latin typeface="Century Schoolbook"/>
              <a:ea typeface="Century Schoolbook"/>
              <a:cs typeface="Century Schoolbook"/>
              <a:sym typeface="Century Schoolbook"/>
            </a:endParaRPr>
          </a:p>
        </p:txBody>
      </p:sp>
      <p:pic>
        <p:nvPicPr>
          <p:cNvPr id="240" name="Google Shape;240;p33"/>
          <p:cNvPicPr preferRelativeResize="0"/>
          <p:nvPr/>
        </p:nvPicPr>
        <p:blipFill>
          <a:blip r:embed="rId3">
            <a:alphaModFix/>
          </a:blip>
          <a:stretch>
            <a:fillRect/>
          </a:stretch>
        </p:blipFill>
        <p:spPr>
          <a:xfrm>
            <a:off x="0" y="2037699"/>
            <a:ext cx="3230150" cy="3006374"/>
          </a:xfrm>
          <a:prstGeom prst="rect">
            <a:avLst/>
          </a:prstGeom>
          <a:noFill/>
          <a:ln>
            <a:noFill/>
          </a:ln>
        </p:spPr>
      </p:pic>
    </p:spTree>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4" name="Shape 244"/>
        <p:cNvGrpSpPr/>
        <p:nvPr/>
      </p:nvGrpSpPr>
      <p:grpSpPr>
        <a:xfrm>
          <a:off x="0" y="0"/>
          <a:ext cx="0" cy="0"/>
          <a:chOff x="0" y="0"/>
          <a:chExt cx="0" cy="0"/>
        </a:xfrm>
      </p:grpSpPr>
      <p:sp>
        <p:nvSpPr>
          <p:cNvPr id="245" name="Google Shape;245;p34"/>
          <p:cNvSpPr txBox="1"/>
          <p:nvPr>
            <p:ph type="title"/>
          </p:nvPr>
        </p:nvSpPr>
        <p:spPr>
          <a:xfrm>
            <a:off x="165600" y="180675"/>
            <a:ext cx="4406400" cy="1143000"/>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Clr>
                <a:schemeClr val="lt1"/>
              </a:buClr>
              <a:buSzPts val="4600"/>
              <a:buFont typeface="Libre Franklin"/>
              <a:buNone/>
            </a:pPr>
            <a:r>
              <a:rPr lang="en-US">
                <a:latin typeface="Century Schoolbook"/>
                <a:ea typeface="Century Schoolbook"/>
                <a:cs typeface="Century Schoolbook"/>
                <a:sym typeface="Century Schoolbook"/>
              </a:rPr>
              <a:t>Skills USA</a:t>
            </a:r>
            <a:endParaRPr>
              <a:latin typeface="Century Schoolbook"/>
              <a:ea typeface="Century Schoolbook"/>
              <a:cs typeface="Century Schoolbook"/>
              <a:sym typeface="Century Schoolbook"/>
            </a:endParaRPr>
          </a:p>
        </p:txBody>
      </p:sp>
      <p:sp>
        <p:nvSpPr>
          <p:cNvPr id="246" name="Google Shape;246;p34"/>
          <p:cNvSpPr/>
          <p:nvPr/>
        </p:nvSpPr>
        <p:spPr>
          <a:xfrm>
            <a:off x="30800" y="1089725"/>
            <a:ext cx="5548500" cy="498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800">
                <a:solidFill>
                  <a:srgbClr val="FFFFFF"/>
                </a:solidFill>
                <a:latin typeface="Calibri"/>
                <a:ea typeface="Calibri"/>
                <a:cs typeface="Calibri"/>
                <a:sym typeface="Calibri"/>
              </a:rPr>
              <a:t>Felix Martinez- Auto                 Daniel Zelinski- Auto</a:t>
            </a:r>
            <a:endParaRPr sz="18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1800">
                <a:solidFill>
                  <a:srgbClr val="FFFFFF"/>
                </a:solidFill>
                <a:latin typeface="Calibri"/>
                <a:ea typeface="Calibri"/>
                <a:cs typeface="Calibri"/>
                <a:sym typeface="Calibri"/>
              </a:rPr>
              <a:t>Javier Castillo- Auto                  Erick Viveros- Auto</a:t>
            </a:r>
            <a:endParaRPr sz="18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1800">
                <a:solidFill>
                  <a:srgbClr val="FFFFFF"/>
                </a:solidFill>
                <a:latin typeface="Calibri"/>
                <a:ea typeface="Calibri"/>
                <a:cs typeface="Calibri"/>
                <a:sym typeface="Calibri"/>
              </a:rPr>
              <a:t>Victor Robles- Auto                   Konrad Nowak- Auto</a:t>
            </a:r>
            <a:endParaRPr sz="18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1800">
                <a:solidFill>
                  <a:srgbClr val="FFFFFF"/>
                </a:solidFill>
                <a:latin typeface="Calibri"/>
                <a:ea typeface="Calibri"/>
                <a:cs typeface="Calibri"/>
                <a:sym typeface="Calibri"/>
              </a:rPr>
              <a:t>Christian Benitez- Auto             Sebastian Ruiz- Auto</a:t>
            </a:r>
            <a:endParaRPr sz="18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1800">
                <a:solidFill>
                  <a:srgbClr val="FFFFFF"/>
                </a:solidFill>
                <a:latin typeface="Calibri"/>
                <a:ea typeface="Calibri"/>
                <a:cs typeface="Calibri"/>
                <a:sym typeface="Calibri"/>
              </a:rPr>
              <a:t>Faustino Morales- Collision Repair</a:t>
            </a:r>
            <a:endParaRPr sz="18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1800">
                <a:solidFill>
                  <a:srgbClr val="FFFFFF"/>
                </a:solidFill>
                <a:latin typeface="Calibri"/>
                <a:ea typeface="Calibri"/>
                <a:cs typeface="Calibri"/>
                <a:sym typeface="Calibri"/>
              </a:rPr>
              <a:t>Diego Torres- Photo</a:t>
            </a:r>
            <a:endParaRPr sz="18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1800">
                <a:solidFill>
                  <a:srgbClr val="FFFFFF"/>
                </a:solidFill>
                <a:latin typeface="Calibri"/>
                <a:ea typeface="Calibri"/>
                <a:cs typeface="Calibri"/>
                <a:sym typeface="Calibri"/>
              </a:rPr>
              <a:t>Yasmine Hernandez- Photo</a:t>
            </a:r>
            <a:endParaRPr sz="18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1800">
                <a:solidFill>
                  <a:srgbClr val="FFFFFF"/>
                </a:solidFill>
                <a:latin typeface="Calibri"/>
                <a:ea typeface="Calibri"/>
                <a:cs typeface="Calibri"/>
                <a:sym typeface="Calibri"/>
              </a:rPr>
              <a:t>Konrad Czerniaski- Construction</a:t>
            </a:r>
            <a:endParaRPr sz="18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1800">
                <a:solidFill>
                  <a:srgbClr val="FFFFFF"/>
                </a:solidFill>
                <a:latin typeface="Calibri"/>
                <a:ea typeface="Calibri"/>
                <a:cs typeface="Calibri"/>
                <a:sym typeface="Calibri"/>
              </a:rPr>
              <a:t>Manny Hernandez- Construction</a:t>
            </a:r>
            <a:endParaRPr sz="1800">
              <a:solidFill>
                <a:srgbClr val="FFFFFF"/>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1800">
                <a:solidFill>
                  <a:srgbClr val="FFFFFF"/>
                </a:solidFill>
                <a:latin typeface="Calibri"/>
                <a:ea typeface="Calibri"/>
                <a:cs typeface="Calibri"/>
                <a:sym typeface="Calibri"/>
              </a:rPr>
              <a:t>Edgar Zarco- Construction</a:t>
            </a:r>
            <a:endParaRPr sz="1800">
              <a:solidFill>
                <a:srgbClr val="FFFFFF"/>
              </a:solidFill>
              <a:latin typeface="Calibri"/>
              <a:ea typeface="Calibri"/>
              <a:cs typeface="Calibri"/>
              <a:sym typeface="Calibri"/>
            </a:endParaRPr>
          </a:p>
          <a:p>
            <a:pPr indent="0" lvl="0" marL="0" rtl="0" algn="l">
              <a:lnSpc>
                <a:spcPct val="115000"/>
              </a:lnSpc>
              <a:spcBef>
                <a:spcPts val="800"/>
              </a:spcBef>
              <a:spcAft>
                <a:spcPts val="800"/>
              </a:spcAft>
              <a:buClr>
                <a:schemeClr val="dk1"/>
              </a:buClr>
              <a:buSzPts val="1100"/>
              <a:buFont typeface="Arial"/>
              <a:buNone/>
            </a:pPr>
            <a:r>
              <a:rPr lang="en-US" sz="1800">
                <a:solidFill>
                  <a:srgbClr val="FFFFFF"/>
                </a:solidFill>
                <a:latin typeface="Calibri"/>
                <a:ea typeface="Calibri"/>
                <a:cs typeface="Calibri"/>
                <a:sym typeface="Calibri"/>
              </a:rPr>
              <a:t>Fernando Zarco- construction</a:t>
            </a:r>
            <a:endParaRPr sz="1800">
              <a:solidFill>
                <a:srgbClr val="FFFFFF"/>
              </a:solidFill>
              <a:latin typeface="Calibri"/>
              <a:ea typeface="Calibri"/>
              <a:cs typeface="Calibri"/>
              <a:sym typeface="Calibri"/>
            </a:endParaRPr>
          </a:p>
        </p:txBody>
      </p:sp>
      <p:pic>
        <p:nvPicPr>
          <p:cNvPr id="247" name="Google Shape;247;p34"/>
          <p:cNvPicPr preferRelativeResize="0"/>
          <p:nvPr/>
        </p:nvPicPr>
        <p:blipFill>
          <a:blip r:embed="rId3">
            <a:alphaModFix/>
          </a:blip>
          <a:stretch>
            <a:fillRect/>
          </a:stretch>
        </p:blipFill>
        <p:spPr>
          <a:xfrm>
            <a:off x="4997775" y="3429000"/>
            <a:ext cx="4070023" cy="2713349"/>
          </a:xfrm>
          <a:prstGeom prst="rect">
            <a:avLst/>
          </a:prstGeom>
          <a:noFill/>
          <a:ln>
            <a:noFill/>
          </a:ln>
        </p:spPr>
      </p:pic>
      <p:pic>
        <p:nvPicPr>
          <p:cNvPr id="248" name="Google Shape;248;p34"/>
          <p:cNvPicPr preferRelativeResize="0"/>
          <p:nvPr/>
        </p:nvPicPr>
        <p:blipFill>
          <a:blip r:embed="rId4">
            <a:alphaModFix/>
          </a:blip>
          <a:stretch>
            <a:fillRect/>
          </a:stretch>
        </p:blipFill>
        <p:spPr>
          <a:xfrm>
            <a:off x="5674576" y="180675"/>
            <a:ext cx="3333623" cy="2222424"/>
          </a:xfrm>
          <a:prstGeom prst="rect">
            <a:avLst/>
          </a:prstGeom>
          <a:noFill/>
          <a:ln>
            <a:noFill/>
          </a:ln>
        </p:spPr>
      </p:pic>
    </p:spTree>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2" name="Shape 252"/>
        <p:cNvGrpSpPr/>
        <p:nvPr/>
      </p:nvGrpSpPr>
      <p:grpSpPr>
        <a:xfrm>
          <a:off x="0" y="0"/>
          <a:ext cx="0" cy="0"/>
          <a:chOff x="0" y="0"/>
          <a:chExt cx="0" cy="0"/>
        </a:xfrm>
      </p:grpSpPr>
      <p:sp>
        <p:nvSpPr>
          <p:cNvPr id="253" name="Google Shape;253;p35"/>
          <p:cNvSpPr txBox="1"/>
          <p:nvPr>
            <p:ph type="title"/>
          </p:nvPr>
        </p:nvSpPr>
        <p:spPr>
          <a:xfrm>
            <a:off x="76200" y="45725"/>
            <a:ext cx="9054600" cy="2088000"/>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Clr>
                <a:schemeClr val="lt1"/>
              </a:buClr>
              <a:buSzPts val="4140"/>
              <a:buFont typeface="Libre Franklin"/>
              <a:buNone/>
            </a:pPr>
            <a:r>
              <a:rPr lang="en-US" sz="4000">
                <a:latin typeface="Century Schoolbook"/>
                <a:ea typeface="Century Schoolbook"/>
                <a:cs typeface="Century Schoolbook"/>
                <a:sym typeface="Century Schoolbook"/>
              </a:rPr>
              <a:t>Illinois High School Theatre Festival All-State </a:t>
            </a:r>
            <a:r>
              <a:rPr i="1" lang="en-US" sz="4000">
                <a:latin typeface="Century Schoolbook"/>
                <a:ea typeface="Century Schoolbook"/>
                <a:cs typeface="Century Schoolbook"/>
                <a:sym typeface="Century Schoolbook"/>
              </a:rPr>
              <a:t>Aida</a:t>
            </a:r>
            <a:endParaRPr i="1" sz="4000">
              <a:latin typeface="Century Schoolbook"/>
              <a:ea typeface="Century Schoolbook"/>
              <a:cs typeface="Century Schoolbook"/>
              <a:sym typeface="Century Schoolbook"/>
            </a:endParaRPr>
          </a:p>
        </p:txBody>
      </p:sp>
      <p:sp>
        <p:nvSpPr>
          <p:cNvPr id="254" name="Google Shape;254;p35"/>
          <p:cNvSpPr/>
          <p:nvPr/>
        </p:nvSpPr>
        <p:spPr>
          <a:xfrm>
            <a:off x="0" y="1891200"/>
            <a:ext cx="9054600" cy="1156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i="1" lang="en-US" sz="3000">
                <a:solidFill>
                  <a:schemeClr val="lt1"/>
                </a:solidFill>
                <a:latin typeface="Century Schoolbook"/>
                <a:ea typeface="Century Schoolbook"/>
                <a:cs typeface="Century Schoolbook"/>
                <a:sym typeface="Century Schoolbook"/>
              </a:rPr>
              <a:t>Gerardo Alvidrez, Gabriela Mendoza, and Madison Walsh</a:t>
            </a:r>
            <a:endParaRPr i="1" sz="3000">
              <a:solidFill>
                <a:schemeClr val="lt1"/>
              </a:solidFill>
              <a:latin typeface="Century Schoolbook"/>
              <a:ea typeface="Century Schoolbook"/>
              <a:cs typeface="Century Schoolbook"/>
              <a:sym typeface="Century Schoolbook"/>
            </a:endParaRPr>
          </a:p>
          <a:p>
            <a:pPr indent="0" lvl="0" marL="0" marR="0" rtl="0" algn="ctr">
              <a:spcBef>
                <a:spcPts val="0"/>
              </a:spcBef>
              <a:spcAft>
                <a:spcPts val="0"/>
              </a:spcAft>
              <a:buNone/>
            </a:pPr>
            <a:r>
              <a:rPr i="1" lang="en-US" sz="3000">
                <a:solidFill>
                  <a:schemeClr val="lt1"/>
                </a:solidFill>
                <a:latin typeface="Century Schoolbook"/>
                <a:ea typeface="Century Schoolbook"/>
                <a:cs typeface="Century Schoolbook"/>
                <a:sym typeface="Century Schoolbook"/>
              </a:rPr>
              <a:t>(Alex Holod-staff)</a:t>
            </a:r>
            <a:endParaRPr i="1" sz="3000">
              <a:solidFill>
                <a:schemeClr val="lt1"/>
              </a:solidFill>
              <a:latin typeface="Century Schoolbook"/>
              <a:ea typeface="Century Schoolbook"/>
              <a:cs typeface="Century Schoolbook"/>
              <a:sym typeface="Century Schoolbook"/>
            </a:endParaRPr>
          </a:p>
        </p:txBody>
      </p:sp>
      <p:pic>
        <p:nvPicPr>
          <p:cNvPr id="255" name="Google Shape;255;p35"/>
          <p:cNvPicPr preferRelativeResize="0"/>
          <p:nvPr/>
        </p:nvPicPr>
        <p:blipFill>
          <a:blip r:embed="rId3">
            <a:alphaModFix/>
          </a:blip>
          <a:stretch>
            <a:fillRect/>
          </a:stretch>
        </p:blipFill>
        <p:spPr>
          <a:xfrm>
            <a:off x="907775" y="3415075"/>
            <a:ext cx="2400300" cy="3200400"/>
          </a:xfrm>
          <a:prstGeom prst="rect">
            <a:avLst/>
          </a:prstGeom>
          <a:noFill/>
          <a:ln>
            <a:noFill/>
          </a:ln>
        </p:spPr>
      </p:pic>
      <p:pic>
        <p:nvPicPr>
          <p:cNvPr id="256" name="Google Shape;256;p35"/>
          <p:cNvPicPr preferRelativeResize="0"/>
          <p:nvPr/>
        </p:nvPicPr>
        <p:blipFill>
          <a:blip r:embed="rId4">
            <a:alphaModFix/>
          </a:blip>
          <a:stretch>
            <a:fillRect/>
          </a:stretch>
        </p:blipFill>
        <p:spPr>
          <a:xfrm>
            <a:off x="4313575" y="3415075"/>
            <a:ext cx="4267199" cy="3200399"/>
          </a:xfrm>
          <a:prstGeom prst="rect">
            <a:avLst/>
          </a:prstGeom>
          <a:noFill/>
          <a:ln>
            <a:noFill/>
          </a:ln>
        </p:spPr>
      </p:pic>
    </p:spTree>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0" name="Shape 260"/>
        <p:cNvGrpSpPr/>
        <p:nvPr/>
      </p:nvGrpSpPr>
      <p:grpSpPr>
        <a:xfrm>
          <a:off x="0" y="0"/>
          <a:ext cx="0" cy="0"/>
          <a:chOff x="0" y="0"/>
          <a:chExt cx="0" cy="0"/>
        </a:xfrm>
      </p:grpSpPr>
      <p:sp>
        <p:nvSpPr>
          <p:cNvPr id="261" name="Google Shape;261;p36"/>
          <p:cNvSpPr txBox="1"/>
          <p:nvPr>
            <p:ph type="title"/>
          </p:nvPr>
        </p:nvSpPr>
        <p:spPr>
          <a:xfrm>
            <a:off x="457200" y="572300"/>
            <a:ext cx="7470600" cy="2202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t>Staff Recognition Dinner Program Cover Design Contest</a:t>
            </a:r>
            <a:endParaRPr/>
          </a:p>
          <a:p>
            <a:pPr indent="0" lvl="0" marL="0" rtl="0" algn="l">
              <a:spcBef>
                <a:spcPts val="0"/>
              </a:spcBef>
              <a:spcAft>
                <a:spcPts val="0"/>
              </a:spcAft>
              <a:buNone/>
            </a:pPr>
            <a:r>
              <a:t/>
            </a:r>
            <a:endParaRPr/>
          </a:p>
        </p:txBody>
      </p:sp>
      <p:pic>
        <p:nvPicPr>
          <p:cNvPr id="262" name="Google Shape;262;p36"/>
          <p:cNvPicPr preferRelativeResize="0"/>
          <p:nvPr/>
        </p:nvPicPr>
        <p:blipFill>
          <a:blip r:embed="rId3">
            <a:alphaModFix/>
          </a:blip>
          <a:stretch>
            <a:fillRect/>
          </a:stretch>
        </p:blipFill>
        <p:spPr>
          <a:xfrm>
            <a:off x="1094625" y="2340900"/>
            <a:ext cx="2523525" cy="3154425"/>
          </a:xfrm>
          <a:prstGeom prst="rect">
            <a:avLst/>
          </a:prstGeom>
          <a:noFill/>
          <a:ln>
            <a:noFill/>
          </a:ln>
        </p:spPr>
      </p:pic>
      <p:sp>
        <p:nvSpPr>
          <p:cNvPr id="263" name="Google Shape;263;p36"/>
          <p:cNvSpPr txBox="1"/>
          <p:nvPr/>
        </p:nvSpPr>
        <p:spPr>
          <a:xfrm>
            <a:off x="242500" y="5383575"/>
            <a:ext cx="39963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700">
                <a:solidFill>
                  <a:schemeClr val="lt1"/>
                </a:solidFill>
              </a:rPr>
              <a:t>Winner:  Maria Doudalis</a:t>
            </a:r>
            <a:endParaRPr sz="2700">
              <a:solidFill>
                <a:schemeClr val="lt1"/>
              </a:solidFill>
            </a:endParaRPr>
          </a:p>
        </p:txBody>
      </p:sp>
      <p:pic>
        <p:nvPicPr>
          <p:cNvPr id="264" name="Google Shape;264;p36"/>
          <p:cNvPicPr preferRelativeResize="0"/>
          <p:nvPr/>
        </p:nvPicPr>
        <p:blipFill>
          <a:blip r:embed="rId4">
            <a:alphaModFix/>
          </a:blip>
          <a:stretch>
            <a:fillRect/>
          </a:stretch>
        </p:blipFill>
        <p:spPr>
          <a:xfrm>
            <a:off x="5700750" y="1868975"/>
            <a:ext cx="2839051" cy="438762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Google Shape;269;p37"/>
          <p:cNvSpPr txBox="1"/>
          <p:nvPr>
            <p:ph type="title"/>
          </p:nvPr>
        </p:nvSpPr>
        <p:spPr>
          <a:xfrm>
            <a:off x="1143000" y="45720"/>
            <a:ext cx="74706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ART SENIOR</a:t>
            </a:r>
            <a:r>
              <a:rPr lang="en-US">
                <a:latin typeface="Century Schoolbook"/>
                <a:ea typeface="Century Schoolbook"/>
                <a:cs typeface="Century Schoolbook"/>
                <a:sym typeface="Century Schoolbook"/>
              </a:rPr>
              <a:t> AWARD</a:t>
            </a:r>
            <a:r>
              <a:rPr lang="en-US">
                <a:latin typeface="Century Schoolbook"/>
                <a:ea typeface="Century Schoolbook"/>
                <a:cs typeface="Century Schoolbook"/>
                <a:sym typeface="Century Schoolbook"/>
              </a:rPr>
              <a:t> </a:t>
            </a:r>
            <a:endParaRPr>
              <a:latin typeface="Century Schoolbook"/>
              <a:ea typeface="Century Schoolbook"/>
              <a:cs typeface="Century Schoolbook"/>
              <a:sym typeface="Century Schoolbook"/>
            </a:endParaRPr>
          </a:p>
        </p:txBody>
      </p:sp>
      <p:sp>
        <p:nvSpPr>
          <p:cNvPr id="270" name="Google Shape;270;p37"/>
          <p:cNvSpPr txBox="1"/>
          <p:nvPr/>
        </p:nvSpPr>
        <p:spPr>
          <a:xfrm>
            <a:off x="228600" y="920275"/>
            <a:ext cx="8615700" cy="77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600">
                <a:solidFill>
                  <a:srgbClr val="FFFFFF"/>
                </a:solidFill>
                <a:latin typeface="Century Schoolbook"/>
                <a:ea typeface="Century Schoolbook"/>
                <a:cs typeface="Century Schoolbook"/>
                <a:sym typeface="Century Schoolbook"/>
              </a:rPr>
              <a:t>Paulina Stachura</a:t>
            </a:r>
            <a:endParaRPr sz="3600">
              <a:solidFill>
                <a:srgbClr val="FFFFFF"/>
              </a:solidFill>
              <a:latin typeface="Century Schoolbook"/>
              <a:ea typeface="Century Schoolbook"/>
              <a:cs typeface="Century Schoolbook"/>
              <a:sym typeface="Century Schoolbook"/>
            </a:endParaRPr>
          </a:p>
        </p:txBody>
      </p:sp>
      <p:pic>
        <p:nvPicPr>
          <p:cNvPr id="271" name="Google Shape;271;p37"/>
          <p:cNvPicPr preferRelativeResize="0"/>
          <p:nvPr/>
        </p:nvPicPr>
        <p:blipFill rotWithShape="1">
          <a:blip r:embed="rId3">
            <a:alphaModFix/>
          </a:blip>
          <a:srcRect b="0" l="0" r="4906" t="8892"/>
          <a:stretch/>
        </p:blipFill>
        <p:spPr>
          <a:xfrm>
            <a:off x="228600" y="1767175"/>
            <a:ext cx="4144900" cy="4964000"/>
          </a:xfrm>
          <a:prstGeom prst="rect">
            <a:avLst/>
          </a:prstGeom>
          <a:noFill/>
          <a:ln>
            <a:noFill/>
          </a:ln>
        </p:spPr>
      </p:pic>
      <p:sp>
        <p:nvSpPr>
          <p:cNvPr id="272" name="Google Shape;272;p37"/>
          <p:cNvSpPr txBox="1"/>
          <p:nvPr/>
        </p:nvSpPr>
        <p:spPr>
          <a:xfrm>
            <a:off x="4572000" y="1769188"/>
            <a:ext cx="4380900" cy="250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rgbClr val="FFFFFF"/>
                </a:solidFill>
                <a:latin typeface="Century Schoolbook"/>
                <a:ea typeface="Century Schoolbook"/>
                <a:cs typeface="Century Schoolbook"/>
                <a:sym typeface="Century Schoolbook"/>
              </a:rPr>
              <a:t>Paulina has consistently exhibited an extremely high level of engagement in class through all her years at ATHS. This trait has contributed to her success at everything in Art class from Ceramics to CTE Photography. She is a solid Track &amp; Field performer and is enrolled in many AP courses.</a:t>
            </a:r>
            <a:endParaRPr sz="1800">
              <a:solidFill>
                <a:srgbClr val="FFFFFF"/>
              </a:solidFill>
              <a:latin typeface="Century Schoolbook"/>
              <a:ea typeface="Century Schoolbook"/>
              <a:cs typeface="Century Schoolbook"/>
              <a:sym typeface="Century Schoolbook"/>
            </a:endParaRPr>
          </a:p>
        </p:txBody>
      </p:sp>
      <p:pic>
        <p:nvPicPr>
          <p:cNvPr id="273" name="Google Shape;273;p37"/>
          <p:cNvPicPr preferRelativeResize="0"/>
          <p:nvPr/>
        </p:nvPicPr>
        <p:blipFill rotWithShape="1">
          <a:blip r:embed="rId4">
            <a:alphaModFix/>
          </a:blip>
          <a:srcRect b="37197" l="21298" r="12864" t="36972"/>
          <a:stretch/>
        </p:blipFill>
        <p:spPr>
          <a:xfrm>
            <a:off x="4722117" y="4352700"/>
            <a:ext cx="3724159" cy="250529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7" name="Shape 277"/>
        <p:cNvGrpSpPr/>
        <p:nvPr/>
      </p:nvGrpSpPr>
      <p:grpSpPr>
        <a:xfrm>
          <a:off x="0" y="0"/>
          <a:ext cx="0" cy="0"/>
          <a:chOff x="0" y="0"/>
          <a:chExt cx="0" cy="0"/>
        </a:xfrm>
      </p:grpSpPr>
      <p:sp>
        <p:nvSpPr>
          <p:cNvPr id="278" name="Google Shape;278;p38"/>
          <p:cNvSpPr txBox="1"/>
          <p:nvPr>
            <p:ph type="title"/>
          </p:nvPr>
        </p:nvSpPr>
        <p:spPr>
          <a:xfrm>
            <a:off x="1143000" y="45720"/>
            <a:ext cx="74706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ART SENIOR AWARD </a:t>
            </a:r>
            <a:endParaRPr>
              <a:latin typeface="Century Schoolbook"/>
              <a:ea typeface="Century Schoolbook"/>
              <a:cs typeface="Century Schoolbook"/>
              <a:sym typeface="Century Schoolbook"/>
            </a:endParaRPr>
          </a:p>
        </p:txBody>
      </p:sp>
      <p:sp>
        <p:nvSpPr>
          <p:cNvPr id="279" name="Google Shape;279;p38"/>
          <p:cNvSpPr txBox="1"/>
          <p:nvPr/>
        </p:nvSpPr>
        <p:spPr>
          <a:xfrm>
            <a:off x="228600" y="920275"/>
            <a:ext cx="8615700" cy="77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600">
                <a:solidFill>
                  <a:srgbClr val="FFFFFF"/>
                </a:solidFill>
                <a:latin typeface="Century Schoolbook"/>
                <a:ea typeface="Century Schoolbook"/>
                <a:cs typeface="Century Schoolbook"/>
                <a:sym typeface="Century Schoolbook"/>
              </a:rPr>
              <a:t>Paulina Stachura</a:t>
            </a:r>
            <a:endParaRPr sz="3600">
              <a:solidFill>
                <a:srgbClr val="FFFFFF"/>
              </a:solidFill>
              <a:latin typeface="Century Schoolbook"/>
              <a:ea typeface="Century Schoolbook"/>
              <a:cs typeface="Century Schoolbook"/>
              <a:sym typeface="Century Schoolbook"/>
            </a:endParaRPr>
          </a:p>
        </p:txBody>
      </p:sp>
      <p:pic>
        <p:nvPicPr>
          <p:cNvPr id="280" name="Google Shape;280;p38"/>
          <p:cNvPicPr preferRelativeResize="0"/>
          <p:nvPr/>
        </p:nvPicPr>
        <p:blipFill rotWithShape="1">
          <a:blip r:embed="rId3">
            <a:alphaModFix/>
          </a:blip>
          <a:srcRect b="0" l="-6340" r="6340" t="0"/>
          <a:stretch/>
        </p:blipFill>
        <p:spPr>
          <a:xfrm>
            <a:off x="-158875" y="1009550"/>
            <a:ext cx="2406748" cy="2703524"/>
          </a:xfrm>
          <a:prstGeom prst="rect">
            <a:avLst/>
          </a:prstGeom>
          <a:noFill/>
          <a:ln>
            <a:noFill/>
          </a:ln>
        </p:spPr>
      </p:pic>
      <p:pic>
        <p:nvPicPr>
          <p:cNvPr id="281" name="Google Shape;281;p38"/>
          <p:cNvPicPr preferRelativeResize="0"/>
          <p:nvPr/>
        </p:nvPicPr>
        <p:blipFill>
          <a:blip r:embed="rId4">
            <a:alphaModFix/>
          </a:blip>
          <a:stretch>
            <a:fillRect/>
          </a:stretch>
        </p:blipFill>
        <p:spPr>
          <a:xfrm>
            <a:off x="112975" y="3900313"/>
            <a:ext cx="2134899" cy="2449160"/>
          </a:xfrm>
          <a:prstGeom prst="rect">
            <a:avLst/>
          </a:prstGeom>
          <a:noFill/>
          <a:ln>
            <a:noFill/>
          </a:ln>
        </p:spPr>
      </p:pic>
      <p:pic>
        <p:nvPicPr>
          <p:cNvPr id="282" name="Google Shape;282;p38"/>
          <p:cNvPicPr preferRelativeResize="0"/>
          <p:nvPr/>
        </p:nvPicPr>
        <p:blipFill>
          <a:blip r:embed="rId5">
            <a:alphaModFix/>
          </a:blip>
          <a:stretch>
            <a:fillRect/>
          </a:stretch>
        </p:blipFill>
        <p:spPr>
          <a:xfrm>
            <a:off x="2340450" y="1771025"/>
            <a:ext cx="2520400" cy="3690800"/>
          </a:xfrm>
          <a:prstGeom prst="rect">
            <a:avLst/>
          </a:prstGeom>
          <a:noFill/>
          <a:ln>
            <a:noFill/>
          </a:ln>
        </p:spPr>
      </p:pic>
      <p:pic>
        <p:nvPicPr>
          <p:cNvPr id="283" name="Google Shape;283;p38"/>
          <p:cNvPicPr preferRelativeResize="0"/>
          <p:nvPr/>
        </p:nvPicPr>
        <p:blipFill rotWithShape="1">
          <a:blip r:embed="rId6">
            <a:alphaModFix/>
          </a:blip>
          <a:srcRect b="67811" l="26044" r="20815" t="1100"/>
          <a:stretch/>
        </p:blipFill>
        <p:spPr>
          <a:xfrm>
            <a:off x="4860850" y="1767175"/>
            <a:ext cx="1861899" cy="1861900"/>
          </a:xfrm>
          <a:prstGeom prst="rect">
            <a:avLst/>
          </a:prstGeom>
          <a:noFill/>
          <a:ln>
            <a:noFill/>
          </a:ln>
        </p:spPr>
      </p:pic>
      <p:pic>
        <p:nvPicPr>
          <p:cNvPr id="284" name="Google Shape;284;p38"/>
          <p:cNvPicPr preferRelativeResize="0"/>
          <p:nvPr/>
        </p:nvPicPr>
        <p:blipFill rotWithShape="1">
          <a:blip r:embed="rId7">
            <a:alphaModFix/>
          </a:blip>
          <a:srcRect b="60578" l="12036" r="12119" t="0"/>
          <a:stretch/>
        </p:blipFill>
        <p:spPr>
          <a:xfrm>
            <a:off x="6959500" y="5093451"/>
            <a:ext cx="2134898" cy="1771399"/>
          </a:xfrm>
          <a:prstGeom prst="rect">
            <a:avLst/>
          </a:prstGeom>
          <a:noFill/>
          <a:ln>
            <a:noFill/>
          </a:ln>
        </p:spPr>
      </p:pic>
      <p:pic>
        <p:nvPicPr>
          <p:cNvPr id="285" name="Google Shape;285;p38"/>
          <p:cNvPicPr preferRelativeResize="0"/>
          <p:nvPr/>
        </p:nvPicPr>
        <p:blipFill rotWithShape="1">
          <a:blip r:embed="rId8">
            <a:alphaModFix/>
          </a:blip>
          <a:srcRect b="0" l="16401" r="19855" t="69110"/>
          <a:stretch/>
        </p:blipFill>
        <p:spPr>
          <a:xfrm>
            <a:off x="7096000" y="1009551"/>
            <a:ext cx="1861900" cy="2118451"/>
          </a:xfrm>
          <a:prstGeom prst="rect">
            <a:avLst/>
          </a:prstGeom>
          <a:noFill/>
          <a:ln>
            <a:noFill/>
          </a:ln>
        </p:spPr>
      </p:pic>
      <p:pic>
        <p:nvPicPr>
          <p:cNvPr id="286" name="Google Shape;286;p38"/>
          <p:cNvPicPr preferRelativeResize="0"/>
          <p:nvPr/>
        </p:nvPicPr>
        <p:blipFill rotWithShape="1">
          <a:blip r:embed="rId9">
            <a:alphaModFix/>
          </a:blip>
          <a:srcRect b="35230" l="12386" r="12723" t="36300"/>
          <a:stretch/>
        </p:blipFill>
        <p:spPr>
          <a:xfrm>
            <a:off x="4937050" y="3636875"/>
            <a:ext cx="1753275" cy="1952400"/>
          </a:xfrm>
          <a:prstGeom prst="rect">
            <a:avLst/>
          </a:prstGeom>
          <a:noFill/>
          <a:ln>
            <a:noFill/>
          </a:ln>
        </p:spPr>
      </p:pic>
      <p:pic>
        <p:nvPicPr>
          <p:cNvPr id="287" name="Google Shape;287;p38"/>
          <p:cNvPicPr preferRelativeResize="0"/>
          <p:nvPr/>
        </p:nvPicPr>
        <p:blipFill rotWithShape="1">
          <a:blip r:embed="rId10">
            <a:alphaModFix/>
          </a:blip>
          <a:srcRect b="0" l="28438" r="26087" t="69111"/>
          <a:stretch/>
        </p:blipFill>
        <p:spPr>
          <a:xfrm>
            <a:off x="7134800" y="2919950"/>
            <a:ext cx="1861899" cy="224968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sp>
        <p:nvSpPr>
          <p:cNvPr id="292" name="Google Shape;292;p39"/>
          <p:cNvSpPr txBox="1"/>
          <p:nvPr>
            <p:ph type="title"/>
          </p:nvPr>
        </p:nvSpPr>
        <p:spPr>
          <a:xfrm>
            <a:off x="247350" y="155575"/>
            <a:ext cx="8649300" cy="2202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t>Elmhurst College Annual HS</a:t>
            </a:r>
            <a:r>
              <a:rPr lang="en-US"/>
              <a:t> </a:t>
            </a:r>
            <a:endParaRPr/>
          </a:p>
          <a:p>
            <a:pPr indent="0" lvl="0" marL="0" rtl="0" algn="l">
              <a:spcBef>
                <a:spcPts val="0"/>
              </a:spcBef>
              <a:spcAft>
                <a:spcPts val="0"/>
              </a:spcAft>
              <a:buNone/>
            </a:pPr>
            <a:r>
              <a:rPr lang="en-US"/>
              <a:t>Art Exhibit Awardees</a:t>
            </a:r>
            <a:endParaRPr/>
          </a:p>
          <a:p>
            <a:pPr indent="0" lvl="0" marL="0" rtl="0" algn="l">
              <a:spcBef>
                <a:spcPts val="0"/>
              </a:spcBef>
              <a:spcAft>
                <a:spcPts val="0"/>
              </a:spcAft>
              <a:buNone/>
            </a:pPr>
            <a:r>
              <a:rPr lang="en-US" sz="1600"/>
              <a:t>Displayed at Elmhurst College - January 2020</a:t>
            </a:r>
            <a:endParaRPr sz="1600"/>
          </a:p>
          <a:p>
            <a:pPr indent="0" lvl="0" marL="0" rtl="0" algn="l">
              <a:spcBef>
                <a:spcPts val="0"/>
              </a:spcBef>
              <a:spcAft>
                <a:spcPts val="0"/>
              </a:spcAft>
              <a:buNone/>
            </a:pPr>
            <a:r>
              <a:t/>
            </a:r>
            <a:endParaRPr/>
          </a:p>
        </p:txBody>
      </p:sp>
      <p:sp>
        <p:nvSpPr>
          <p:cNvPr id="293" name="Google Shape;293;p39"/>
          <p:cNvSpPr txBox="1"/>
          <p:nvPr/>
        </p:nvSpPr>
        <p:spPr>
          <a:xfrm>
            <a:off x="242500" y="1841325"/>
            <a:ext cx="68709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00">
                <a:solidFill>
                  <a:srgbClr val="9900FF"/>
                </a:solidFill>
              </a:rPr>
              <a:t>Scholarship Award - $1,000 Grant</a:t>
            </a:r>
            <a:endParaRPr b="1" sz="2700">
              <a:solidFill>
                <a:srgbClr val="9900FF"/>
              </a:solidFill>
            </a:endParaRPr>
          </a:p>
        </p:txBody>
      </p:sp>
      <p:sp>
        <p:nvSpPr>
          <p:cNvPr id="294" name="Google Shape;294;p39"/>
          <p:cNvSpPr txBox="1"/>
          <p:nvPr/>
        </p:nvSpPr>
        <p:spPr>
          <a:xfrm>
            <a:off x="7003250" y="5483575"/>
            <a:ext cx="1866000" cy="9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Paulina Stachura</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“Dinosaur Fossil”</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Grade 12</a:t>
            </a:r>
            <a:endParaRPr sz="2700">
              <a:solidFill>
                <a:schemeClr val="lt1"/>
              </a:solidFill>
            </a:endParaRPr>
          </a:p>
        </p:txBody>
      </p:sp>
      <p:pic>
        <p:nvPicPr>
          <p:cNvPr id="295" name="Google Shape;295;p39"/>
          <p:cNvPicPr preferRelativeResize="0"/>
          <p:nvPr/>
        </p:nvPicPr>
        <p:blipFill rotWithShape="1">
          <a:blip r:embed="rId3">
            <a:alphaModFix/>
          </a:blip>
          <a:srcRect b="0" l="29201" r="9309" t="139"/>
          <a:stretch/>
        </p:blipFill>
        <p:spPr>
          <a:xfrm rot="-5400000">
            <a:off x="2063713" y="1997362"/>
            <a:ext cx="4410125" cy="53715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9" name="Shape 299"/>
        <p:cNvGrpSpPr/>
        <p:nvPr/>
      </p:nvGrpSpPr>
      <p:grpSpPr>
        <a:xfrm>
          <a:off x="0" y="0"/>
          <a:ext cx="0" cy="0"/>
          <a:chOff x="0" y="0"/>
          <a:chExt cx="0" cy="0"/>
        </a:xfrm>
      </p:grpSpPr>
      <p:sp>
        <p:nvSpPr>
          <p:cNvPr id="300" name="Google Shape;300;p40"/>
          <p:cNvSpPr txBox="1"/>
          <p:nvPr>
            <p:ph type="title"/>
          </p:nvPr>
        </p:nvSpPr>
        <p:spPr>
          <a:xfrm>
            <a:off x="247350" y="155575"/>
            <a:ext cx="8649300" cy="2202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t>Elmhurst College Annual HS Art Exhibit Awardees</a:t>
            </a:r>
            <a:endParaRPr/>
          </a:p>
          <a:p>
            <a:pPr indent="0" lvl="0" marL="0" rtl="0" algn="l">
              <a:spcBef>
                <a:spcPts val="0"/>
              </a:spcBef>
              <a:spcAft>
                <a:spcPts val="0"/>
              </a:spcAft>
              <a:buNone/>
            </a:pPr>
            <a:r>
              <a:rPr lang="en-US" sz="1600"/>
              <a:t>Displayed at Elmhurst College - January 2020</a:t>
            </a:r>
            <a:endParaRPr sz="1600"/>
          </a:p>
          <a:p>
            <a:pPr indent="0" lvl="0" marL="0" rtl="0" algn="l">
              <a:spcBef>
                <a:spcPts val="0"/>
              </a:spcBef>
              <a:spcAft>
                <a:spcPts val="0"/>
              </a:spcAft>
              <a:buNone/>
            </a:pPr>
            <a:r>
              <a:t/>
            </a:r>
            <a:endParaRPr/>
          </a:p>
        </p:txBody>
      </p:sp>
      <p:sp>
        <p:nvSpPr>
          <p:cNvPr id="301" name="Google Shape;301;p40"/>
          <p:cNvSpPr txBox="1"/>
          <p:nvPr/>
        </p:nvSpPr>
        <p:spPr>
          <a:xfrm>
            <a:off x="242500" y="1841325"/>
            <a:ext cx="39963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00">
                <a:solidFill>
                  <a:srgbClr val="93C47D"/>
                </a:solidFill>
              </a:rPr>
              <a:t>Honors</a:t>
            </a:r>
            <a:endParaRPr b="1" sz="2700">
              <a:solidFill>
                <a:srgbClr val="93C47D"/>
              </a:solidFill>
            </a:endParaRPr>
          </a:p>
        </p:txBody>
      </p:sp>
      <p:pic>
        <p:nvPicPr>
          <p:cNvPr id="302" name="Google Shape;302;p40"/>
          <p:cNvPicPr preferRelativeResize="0"/>
          <p:nvPr/>
        </p:nvPicPr>
        <p:blipFill rotWithShape="1">
          <a:blip r:embed="rId3">
            <a:alphaModFix/>
          </a:blip>
          <a:srcRect b="2410" l="9618" r="11672" t="0"/>
          <a:stretch/>
        </p:blipFill>
        <p:spPr>
          <a:xfrm>
            <a:off x="337025" y="2419375"/>
            <a:ext cx="2961099" cy="2753575"/>
          </a:xfrm>
          <a:prstGeom prst="rect">
            <a:avLst/>
          </a:prstGeom>
          <a:noFill/>
          <a:ln>
            <a:noFill/>
          </a:ln>
        </p:spPr>
      </p:pic>
      <p:sp>
        <p:nvSpPr>
          <p:cNvPr id="303" name="Google Shape;303;p40"/>
          <p:cNvSpPr txBox="1"/>
          <p:nvPr/>
        </p:nvSpPr>
        <p:spPr>
          <a:xfrm>
            <a:off x="337075" y="5126025"/>
            <a:ext cx="29610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600">
                <a:solidFill>
                  <a:schemeClr val="lt1"/>
                </a:solidFill>
                <a:latin typeface="Libre Franklin"/>
                <a:ea typeface="Libre Franklin"/>
                <a:cs typeface="Libre Franklin"/>
                <a:sym typeface="Libre Franklin"/>
              </a:rPr>
              <a:t>Ruby Noriega </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Clr>
                <a:schemeClr val="dk1"/>
              </a:buClr>
              <a:buSzPts val="1100"/>
              <a:buFont typeface="Arial"/>
              <a:buNone/>
            </a:pPr>
            <a:r>
              <a:rPr lang="en-US" sz="1600">
                <a:solidFill>
                  <a:schemeClr val="lt1"/>
                </a:solidFill>
                <a:latin typeface="Libre Franklin"/>
                <a:ea typeface="Libre Franklin"/>
                <a:cs typeface="Libre Franklin"/>
                <a:sym typeface="Libre Franklin"/>
              </a:rPr>
              <a:t>‘Snap N Go”</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Clr>
                <a:schemeClr val="dk1"/>
              </a:buClr>
              <a:buSzPts val="1100"/>
              <a:buFont typeface="Arial"/>
              <a:buNone/>
            </a:pPr>
            <a:r>
              <a:rPr lang="en-US" sz="1600">
                <a:solidFill>
                  <a:schemeClr val="lt1"/>
                </a:solidFill>
                <a:latin typeface="Libre Franklin"/>
                <a:ea typeface="Libre Franklin"/>
                <a:cs typeface="Libre Franklin"/>
                <a:sym typeface="Libre Franklin"/>
              </a:rPr>
              <a:t>Grade 9</a:t>
            </a:r>
            <a:endParaRPr sz="2700">
              <a:solidFill>
                <a:schemeClr val="lt1"/>
              </a:solidFill>
            </a:endParaRPr>
          </a:p>
        </p:txBody>
      </p:sp>
      <p:pic>
        <p:nvPicPr>
          <p:cNvPr id="304" name="Google Shape;304;p40"/>
          <p:cNvPicPr preferRelativeResize="0"/>
          <p:nvPr/>
        </p:nvPicPr>
        <p:blipFill rotWithShape="1">
          <a:blip r:embed="rId4">
            <a:alphaModFix/>
          </a:blip>
          <a:srcRect b="0" l="0" r="5660" t="0"/>
          <a:stretch/>
        </p:blipFill>
        <p:spPr>
          <a:xfrm>
            <a:off x="3399100" y="2097513"/>
            <a:ext cx="2810703" cy="2662975"/>
          </a:xfrm>
          <a:prstGeom prst="rect">
            <a:avLst/>
          </a:prstGeom>
          <a:noFill/>
          <a:ln>
            <a:noFill/>
          </a:ln>
        </p:spPr>
      </p:pic>
      <p:sp>
        <p:nvSpPr>
          <p:cNvPr id="305" name="Google Shape;305;p40"/>
          <p:cNvSpPr txBox="1"/>
          <p:nvPr/>
        </p:nvSpPr>
        <p:spPr>
          <a:xfrm>
            <a:off x="3399100" y="4707350"/>
            <a:ext cx="29610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Diego Lopez</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“Spooky Glasses”</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Grade 12</a:t>
            </a:r>
            <a:endParaRPr sz="2700">
              <a:solidFill>
                <a:schemeClr val="lt1"/>
              </a:solidFill>
            </a:endParaRPr>
          </a:p>
        </p:txBody>
      </p:sp>
      <p:pic>
        <p:nvPicPr>
          <p:cNvPr id="306" name="Google Shape;306;p40"/>
          <p:cNvPicPr preferRelativeResize="0"/>
          <p:nvPr/>
        </p:nvPicPr>
        <p:blipFill rotWithShape="1">
          <a:blip r:embed="rId5">
            <a:alphaModFix/>
          </a:blip>
          <a:srcRect b="0" l="23049" r="7650" t="0"/>
          <a:stretch/>
        </p:blipFill>
        <p:spPr>
          <a:xfrm rot="-5400000">
            <a:off x="6513875" y="756825"/>
            <a:ext cx="2302875" cy="2492425"/>
          </a:xfrm>
          <a:prstGeom prst="rect">
            <a:avLst/>
          </a:prstGeom>
          <a:noFill/>
          <a:ln>
            <a:noFill/>
          </a:ln>
        </p:spPr>
      </p:pic>
      <p:sp>
        <p:nvSpPr>
          <p:cNvPr id="307" name="Google Shape;307;p40"/>
          <p:cNvSpPr txBox="1"/>
          <p:nvPr/>
        </p:nvSpPr>
        <p:spPr>
          <a:xfrm>
            <a:off x="6419100" y="3162900"/>
            <a:ext cx="24924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Anahi Estrada</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“A Slice of Watermelon”</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Grade 12</a:t>
            </a:r>
            <a:endParaRPr sz="2700">
              <a:solidFill>
                <a:schemeClr val="lt1"/>
              </a:solidFill>
            </a:endParaRPr>
          </a:p>
        </p:txBody>
      </p:sp>
      <p:pic>
        <p:nvPicPr>
          <p:cNvPr id="308" name="Google Shape;308;p40"/>
          <p:cNvPicPr preferRelativeResize="0"/>
          <p:nvPr/>
        </p:nvPicPr>
        <p:blipFill rotWithShape="1">
          <a:blip r:embed="rId6">
            <a:alphaModFix/>
          </a:blip>
          <a:srcRect b="917" l="6454" r="0" t="4447"/>
          <a:stretch/>
        </p:blipFill>
        <p:spPr>
          <a:xfrm rot="-5400000">
            <a:off x="6099387" y="4447062"/>
            <a:ext cx="2997426" cy="2274050"/>
          </a:xfrm>
          <a:prstGeom prst="rect">
            <a:avLst/>
          </a:prstGeom>
          <a:noFill/>
          <a:ln>
            <a:noFill/>
          </a:ln>
        </p:spPr>
      </p:pic>
      <p:sp>
        <p:nvSpPr>
          <p:cNvPr id="309" name="Google Shape;309;p40"/>
          <p:cNvSpPr txBox="1"/>
          <p:nvPr/>
        </p:nvSpPr>
        <p:spPr>
          <a:xfrm>
            <a:off x="3400150" y="5591625"/>
            <a:ext cx="2961000" cy="46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1600">
                <a:solidFill>
                  <a:schemeClr val="lt1"/>
                </a:solidFill>
                <a:latin typeface="Libre Franklin"/>
                <a:ea typeface="Libre Franklin"/>
                <a:cs typeface="Libre Franklin"/>
                <a:sym typeface="Libre Franklin"/>
              </a:rPr>
              <a:t>Victoria Ramon</a:t>
            </a:r>
            <a:endParaRPr sz="1600">
              <a:solidFill>
                <a:schemeClr val="lt1"/>
              </a:solidFill>
              <a:latin typeface="Libre Franklin"/>
              <a:ea typeface="Libre Franklin"/>
              <a:cs typeface="Libre Franklin"/>
              <a:sym typeface="Libre Franklin"/>
            </a:endParaRPr>
          </a:p>
          <a:p>
            <a:pPr indent="0" lvl="0" marL="0" rtl="0" algn="r">
              <a:spcBef>
                <a:spcPts val="0"/>
              </a:spcBef>
              <a:spcAft>
                <a:spcPts val="0"/>
              </a:spcAft>
              <a:buNone/>
            </a:pPr>
            <a:r>
              <a:rPr lang="en-US" sz="1600">
                <a:solidFill>
                  <a:schemeClr val="lt1"/>
                </a:solidFill>
                <a:latin typeface="Libre Franklin"/>
                <a:ea typeface="Libre Franklin"/>
                <a:cs typeface="Libre Franklin"/>
                <a:sym typeface="Libre Franklin"/>
              </a:rPr>
              <a:t>“Pastel Petals”</a:t>
            </a:r>
            <a:endParaRPr sz="1600">
              <a:solidFill>
                <a:schemeClr val="lt1"/>
              </a:solidFill>
              <a:latin typeface="Libre Franklin"/>
              <a:ea typeface="Libre Franklin"/>
              <a:cs typeface="Libre Franklin"/>
              <a:sym typeface="Libre Franklin"/>
            </a:endParaRPr>
          </a:p>
          <a:p>
            <a:pPr indent="0" lvl="0" marL="0" rtl="0" algn="r">
              <a:spcBef>
                <a:spcPts val="0"/>
              </a:spcBef>
              <a:spcAft>
                <a:spcPts val="0"/>
              </a:spcAft>
              <a:buNone/>
            </a:pPr>
            <a:r>
              <a:rPr lang="en-US" sz="1600">
                <a:solidFill>
                  <a:schemeClr val="lt1"/>
                </a:solidFill>
                <a:latin typeface="Libre Franklin"/>
                <a:ea typeface="Libre Franklin"/>
                <a:cs typeface="Libre Franklin"/>
                <a:sym typeface="Libre Franklin"/>
              </a:rPr>
              <a:t>Grade 11</a:t>
            </a:r>
            <a:endParaRPr sz="270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sp>
        <p:nvSpPr>
          <p:cNvPr id="314" name="Google Shape;314;p41"/>
          <p:cNvSpPr txBox="1"/>
          <p:nvPr>
            <p:ph type="title"/>
          </p:nvPr>
        </p:nvSpPr>
        <p:spPr>
          <a:xfrm>
            <a:off x="247350" y="155575"/>
            <a:ext cx="8649300" cy="2202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t>Elmhurst College Annual HS</a:t>
            </a:r>
            <a:endParaRPr/>
          </a:p>
          <a:p>
            <a:pPr indent="0" lvl="0" marL="0" rtl="0" algn="l">
              <a:spcBef>
                <a:spcPts val="0"/>
              </a:spcBef>
              <a:spcAft>
                <a:spcPts val="0"/>
              </a:spcAft>
              <a:buNone/>
            </a:pPr>
            <a:r>
              <a:rPr lang="en-US"/>
              <a:t>Art Exhibit Awardees</a:t>
            </a:r>
            <a:endParaRPr/>
          </a:p>
          <a:p>
            <a:pPr indent="0" lvl="0" marL="0" rtl="0" algn="l">
              <a:spcBef>
                <a:spcPts val="0"/>
              </a:spcBef>
              <a:spcAft>
                <a:spcPts val="0"/>
              </a:spcAft>
              <a:buNone/>
            </a:pPr>
            <a:r>
              <a:rPr lang="en-US" sz="1600"/>
              <a:t>Displayed at Elmhurst College - January 2020</a:t>
            </a:r>
            <a:endParaRPr sz="1600"/>
          </a:p>
          <a:p>
            <a:pPr indent="0" lvl="0" marL="0" rtl="0" algn="l">
              <a:spcBef>
                <a:spcPts val="0"/>
              </a:spcBef>
              <a:spcAft>
                <a:spcPts val="0"/>
              </a:spcAft>
              <a:buNone/>
            </a:pPr>
            <a:r>
              <a:t/>
            </a:r>
            <a:endParaRPr/>
          </a:p>
        </p:txBody>
      </p:sp>
      <p:sp>
        <p:nvSpPr>
          <p:cNvPr id="315" name="Google Shape;315;p41"/>
          <p:cNvSpPr txBox="1"/>
          <p:nvPr/>
        </p:nvSpPr>
        <p:spPr>
          <a:xfrm>
            <a:off x="242500" y="1841325"/>
            <a:ext cx="39963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00">
                <a:solidFill>
                  <a:srgbClr val="FF0000"/>
                </a:solidFill>
              </a:rPr>
              <a:t>Distinction</a:t>
            </a:r>
            <a:endParaRPr b="1" sz="2700">
              <a:solidFill>
                <a:srgbClr val="FF0000"/>
              </a:solidFill>
            </a:endParaRPr>
          </a:p>
        </p:txBody>
      </p:sp>
      <p:sp>
        <p:nvSpPr>
          <p:cNvPr id="316" name="Google Shape;316;p41"/>
          <p:cNvSpPr txBox="1"/>
          <p:nvPr/>
        </p:nvSpPr>
        <p:spPr>
          <a:xfrm>
            <a:off x="242750" y="6097500"/>
            <a:ext cx="44727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Christopher Flores</a:t>
            </a:r>
            <a:r>
              <a:rPr lang="en-US" sz="1600">
                <a:solidFill>
                  <a:schemeClr val="lt1"/>
                </a:solidFill>
                <a:latin typeface="Libre Franklin"/>
                <a:ea typeface="Libre Franklin"/>
                <a:cs typeface="Libre Franklin"/>
                <a:sym typeface="Libre Franklin"/>
              </a:rPr>
              <a:t> - “Vaping Kills”  Grade 10</a:t>
            </a:r>
            <a:endParaRPr sz="2700">
              <a:solidFill>
                <a:schemeClr val="lt1"/>
              </a:solidFill>
            </a:endParaRPr>
          </a:p>
        </p:txBody>
      </p:sp>
      <p:pic>
        <p:nvPicPr>
          <p:cNvPr id="317" name="Google Shape;317;p41"/>
          <p:cNvPicPr preferRelativeResize="0"/>
          <p:nvPr/>
        </p:nvPicPr>
        <p:blipFill rotWithShape="1">
          <a:blip r:embed="rId3">
            <a:alphaModFix/>
          </a:blip>
          <a:srcRect b="0" l="11498" r="5119" t="5873"/>
          <a:stretch/>
        </p:blipFill>
        <p:spPr>
          <a:xfrm>
            <a:off x="297400" y="2404575"/>
            <a:ext cx="4339880" cy="3674326"/>
          </a:xfrm>
          <a:prstGeom prst="rect">
            <a:avLst/>
          </a:prstGeom>
          <a:noFill/>
          <a:ln>
            <a:noFill/>
          </a:ln>
        </p:spPr>
      </p:pic>
      <p:sp>
        <p:nvSpPr>
          <p:cNvPr id="318" name="Google Shape;318;p41"/>
          <p:cNvSpPr txBox="1"/>
          <p:nvPr/>
        </p:nvSpPr>
        <p:spPr>
          <a:xfrm>
            <a:off x="5303250" y="6105900"/>
            <a:ext cx="27066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Kai Lee</a:t>
            </a:r>
            <a:r>
              <a:rPr lang="en-US" sz="1600">
                <a:solidFill>
                  <a:schemeClr val="lt1"/>
                </a:solidFill>
                <a:latin typeface="Libre Franklin"/>
                <a:ea typeface="Libre Franklin"/>
                <a:cs typeface="Libre Franklin"/>
                <a:sym typeface="Libre Franklin"/>
              </a:rPr>
              <a:t> - “Envy” Grade 12</a:t>
            </a:r>
            <a:endParaRPr sz="2700">
              <a:solidFill>
                <a:schemeClr val="lt1"/>
              </a:solidFill>
            </a:endParaRPr>
          </a:p>
        </p:txBody>
      </p:sp>
      <p:pic>
        <p:nvPicPr>
          <p:cNvPr id="319" name="Google Shape;319;p41"/>
          <p:cNvPicPr preferRelativeResize="0"/>
          <p:nvPr/>
        </p:nvPicPr>
        <p:blipFill rotWithShape="1">
          <a:blip r:embed="rId4">
            <a:alphaModFix/>
          </a:blip>
          <a:srcRect b="4604" l="13156" r="0" t="8522"/>
          <a:stretch/>
        </p:blipFill>
        <p:spPr>
          <a:xfrm rot="-5400000">
            <a:off x="4793200" y="2237000"/>
            <a:ext cx="4390200" cy="3293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sp>
        <p:nvSpPr>
          <p:cNvPr id="324" name="Google Shape;324;p42"/>
          <p:cNvSpPr txBox="1"/>
          <p:nvPr>
            <p:ph type="title"/>
          </p:nvPr>
        </p:nvSpPr>
        <p:spPr>
          <a:xfrm>
            <a:off x="247350" y="155575"/>
            <a:ext cx="8649300" cy="2202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t>Elmhurst College Annual HS</a:t>
            </a:r>
            <a:endParaRPr/>
          </a:p>
          <a:p>
            <a:pPr indent="0" lvl="0" marL="0" rtl="0" algn="l">
              <a:spcBef>
                <a:spcPts val="0"/>
              </a:spcBef>
              <a:spcAft>
                <a:spcPts val="0"/>
              </a:spcAft>
              <a:buNone/>
            </a:pPr>
            <a:r>
              <a:rPr lang="en-US"/>
              <a:t>Art Exhibit Awardees</a:t>
            </a:r>
            <a:endParaRPr/>
          </a:p>
          <a:p>
            <a:pPr indent="0" lvl="0" marL="0" rtl="0" algn="l">
              <a:spcBef>
                <a:spcPts val="0"/>
              </a:spcBef>
              <a:spcAft>
                <a:spcPts val="0"/>
              </a:spcAft>
              <a:buNone/>
            </a:pPr>
            <a:r>
              <a:rPr lang="en-US" sz="1600"/>
              <a:t>Displayed at Elmhurst College - January 2020</a:t>
            </a:r>
            <a:endParaRPr sz="1600"/>
          </a:p>
          <a:p>
            <a:pPr indent="0" lvl="0" marL="0" rtl="0" algn="l">
              <a:spcBef>
                <a:spcPts val="0"/>
              </a:spcBef>
              <a:spcAft>
                <a:spcPts val="0"/>
              </a:spcAft>
              <a:buNone/>
            </a:pPr>
            <a:r>
              <a:t/>
            </a:r>
            <a:endParaRPr/>
          </a:p>
        </p:txBody>
      </p:sp>
      <p:sp>
        <p:nvSpPr>
          <p:cNvPr id="325" name="Google Shape;325;p42"/>
          <p:cNvSpPr txBox="1"/>
          <p:nvPr/>
        </p:nvSpPr>
        <p:spPr>
          <a:xfrm>
            <a:off x="242500" y="1841325"/>
            <a:ext cx="39963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00">
                <a:solidFill>
                  <a:srgbClr val="6D9EEB"/>
                </a:solidFill>
              </a:rPr>
              <a:t>Excellence</a:t>
            </a:r>
            <a:endParaRPr b="1" sz="2700">
              <a:solidFill>
                <a:srgbClr val="6D9EEB"/>
              </a:solidFill>
            </a:endParaRPr>
          </a:p>
        </p:txBody>
      </p:sp>
      <p:sp>
        <p:nvSpPr>
          <p:cNvPr id="326" name="Google Shape;326;p42"/>
          <p:cNvSpPr txBox="1"/>
          <p:nvPr/>
        </p:nvSpPr>
        <p:spPr>
          <a:xfrm>
            <a:off x="7089425" y="2356750"/>
            <a:ext cx="1978500" cy="103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Fabian Hernandez</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“Glass”</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Grade 12</a:t>
            </a:r>
            <a:endParaRPr sz="1600">
              <a:solidFill>
                <a:schemeClr val="lt1"/>
              </a:solidFill>
              <a:latin typeface="Libre Franklin"/>
              <a:ea typeface="Libre Franklin"/>
              <a:cs typeface="Libre Franklin"/>
              <a:sym typeface="Libre Franklin"/>
            </a:endParaRPr>
          </a:p>
        </p:txBody>
      </p:sp>
      <p:sp>
        <p:nvSpPr>
          <p:cNvPr id="327" name="Google Shape;327;p42"/>
          <p:cNvSpPr txBox="1"/>
          <p:nvPr/>
        </p:nvSpPr>
        <p:spPr>
          <a:xfrm>
            <a:off x="273675" y="6091650"/>
            <a:ext cx="3306600" cy="47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Paulina Stachura</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“Mother Nature”   Grade 12</a:t>
            </a:r>
            <a:endParaRPr sz="2700">
              <a:solidFill>
                <a:schemeClr val="lt1"/>
              </a:solidFill>
            </a:endParaRPr>
          </a:p>
        </p:txBody>
      </p:sp>
      <p:pic>
        <p:nvPicPr>
          <p:cNvPr id="328" name="Google Shape;328;p42"/>
          <p:cNvPicPr preferRelativeResize="0"/>
          <p:nvPr/>
        </p:nvPicPr>
        <p:blipFill rotWithShape="1">
          <a:blip r:embed="rId3">
            <a:alphaModFix/>
          </a:blip>
          <a:srcRect b="12072" l="0" r="0" t="7767"/>
          <a:stretch/>
        </p:blipFill>
        <p:spPr>
          <a:xfrm>
            <a:off x="3300965" y="1863325"/>
            <a:ext cx="3724010" cy="2826551"/>
          </a:xfrm>
          <a:prstGeom prst="rect">
            <a:avLst/>
          </a:prstGeom>
          <a:noFill/>
          <a:ln>
            <a:noFill/>
          </a:ln>
        </p:spPr>
      </p:pic>
      <p:pic>
        <p:nvPicPr>
          <p:cNvPr id="329" name="Google Shape;329;p42"/>
          <p:cNvPicPr preferRelativeResize="0"/>
          <p:nvPr/>
        </p:nvPicPr>
        <p:blipFill rotWithShape="1">
          <a:blip r:embed="rId4">
            <a:alphaModFix/>
          </a:blip>
          <a:srcRect b="19166" l="22399" r="8933" t="12429"/>
          <a:stretch/>
        </p:blipFill>
        <p:spPr>
          <a:xfrm rot="-5400000">
            <a:off x="-152175" y="2861650"/>
            <a:ext cx="3784725" cy="2827675"/>
          </a:xfrm>
          <a:prstGeom prst="rect">
            <a:avLst/>
          </a:prstGeom>
          <a:noFill/>
          <a:ln>
            <a:noFill/>
          </a:ln>
        </p:spPr>
      </p:pic>
      <p:pic>
        <p:nvPicPr>
          <p:cNvPr id="330" name="Google Shape;330;p42"/>
          <p:cNvPicPr preferRelativeResize="0"/>
          <p:nvPr/>
        </p:nvPicPr>
        <p:blipFill rotWithShape="1">
          <a:blip r:embed="rId5">
            <a:alphaModFix/>
          </a:blip>
          <a:srcRect b="36659" l="46258" r="15488" t="5627"/>
          <a:stretch/>
        </p:blipFill>
        <p:spPr>
          <a:xfrm rot="-5400000">
            <a:off x="6087274" y="3800500"/>
            <a:ext cx="2766826" cy="3130724"/>
          </a:xfrm>
          <a:prstGeom prst="rect">
            <a:avLst/>
          </a:prstGeom>
          <a:noFill/>
          <a:ln>
            <a:noFill/>
          </a:ln>
        </p:spPr>
      </p:pic>
      <p:sp>
        <p:nvSpPr>
          <p:cNvPr id="331" name="Google Shape;331;p42"/>
          <p:cNvSpPr txBox="1"/>
          <p:nvPr/>
        </p:nvSpPr>
        <p:spPr>
          <a:xfrm>
            <a:off x="3434375" y="5226050"/>
            <a:ext cx="2474700" cy="129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1600">
                <a:solidFill>
                  <a:schemeClr val="lt1"/>
                </a:solidFill>
                <a:latin typeface="Libre Franklin"/>
                <a:ea typeface="Libre Franklin"/>
                <a:cs typeface="Libre Franklin"/>
                <a:sym typeface="Libre Franklin"/>
              </a:rPr>
              <a:t>Octavio Alvarado</a:t>
            </a:r>
            <a:endParaRPr sz="1600">
              <a:solidFill>
                <a:schemeClr val="lt1"/>
              </a:solidFill>
              <a:latin typeface="Libre Franklin"/>
              <a:ea typeface="Libre Franklin"/>
              <a:cs typeface="Libre Franklin"/>
              <a:sym typeface="Libre Franklin"/>
            </a:endParaRPr>
          </a:p>
          <a:p>
            <a:pPr indent="0" lvl="0" marL="0" rtl="0" algn="r">
              <a:spcBef>
                <a:spcPts val="0"/>
              </a:spcBef>
              <a:spcAft>
                <a:spcPts val="0"/>
              </a:spcAft>
              <a:buNone/>
            </a:pPr>
            <a:r>
              <a:rPr lang="en-US" sz="1600">
                <a:solidFill>
                  <a:schemeClr val="lt1"/>
                </a:solidFill>
                <a:latin typeface="Libre Franklin"/>
                <a:ea typeface="Libre Franklin"/>
                <a:cs typeface="Libre Franklin"/>
                <a:sym typeface="Libre Franklin"/>
              </a:rPr>
              <a:t>“Bold &amp; Brash - </a:t>
            </a:r>
            <a:endParaRPr sz="1600">
              <a:solidFill>
                <a:schemeClr val="lt1"/>
              </a:solidFill>
              <a:latin typeface="Libre Franklin"/>
              <a:ea typeface="Libre Franklin"/>
              <a:cs typeface="Libre Franklin"/>
              <a:sym typeface="Libre Franklin"/>
            </a:endParaRPr>
          </a:p>
          <a:p>
            <a:pPr indent="0" lvl="0" marL="0" rtl="0" algn="r">
              <a:spcBef>
                <a:spcPts val="0"/>
              </a:spcBef>
              <a:spcAft>
                <a:spcPts val="0"/>
              </a:spcAft>
              <a:buNone/>
            </a:pPr>
            <a:r>
              <a:rPr lang="en-US" sz="1600">
                <a:solidFill>
                  <a:schemeClr val="lt1"/>
                </a:solidFill>
                <a:latin typeface="Libre Franklin"/>
                <a:ea typeface="Libre Franklin"/>
                <a:cs typeface="Libre Franklin"/>
                <a:sym typeface="Libre Franklin"/>
              </a:rPr>
              <a:t>Looks Like It Belongs In The Trash”</a:t>
            </a:r>
            <a:endParaRPr sz="1600">
              <a:solidFill>
                <a:schemeClr val="lt1"/>
              </a:solidFill>
              <a:latin typeface="Libre Franklin"/>
              <a:ea typeface="Libre Franklin"/>
              <a:cs typeface="Libre Franklin"/>
              <a:sym typeface="Libre Franklin"/>
            </a:endParaRPr>
          </a:p>
          <a:p>
            <a:pPr indent="0" lvl="0" marL="0" rtl="0" algn="r">
              <a:spcBef>
                <a:spcPts val="0"/>
              </a:spcBef>
              <a:spcAft>
                <a:spcPts val="0"/>
              </a:spcAft>
              <a:buNone/>
            </a:pPr>
            <a:r>
              <a:rPr lang="en-US" sz="1600">
                <a:solidFill>
                  <a:schemeClr val="lt1"/>
                </a:solidFill>
                <a:latin typeface="Libre Franklin"/>
                <a:ea typeface="Libre Franklin"/>
                <a:cs typeface="Libre Franklin"/>
                <a:sym typeface="Libre Franklin"/>
              </a:rPr>
              <a:t>Grade 10</a:t>
            </a:r>
            <a:endParaRPr sz="2700">
              <a:solidFill>
                <a:schemeClr val="lt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5" name="Shape 335"/>
        <p:cNvGrpSpPr/>
        <p:nvPr/>
      </p:nvGrpSpPr>
      <p:grpSpPr>
        <a:xfrm>
          <a:off x="0" y="0"/>
          <a:ext cx="0" cy="0"/>
          <a:chOff x="0" y="0"/>
          <a:chExt cx="0" cy="0"/>
        </a:xfrm>
      </p:grpSpPr>
      <p:sp>
        <p:nvSpPr>
          <p:cNvPr id="336" name="Google Shape;336;p43"/>
          <p:cNvSpPr txBox="1"/>
          <p:nvPr>
            <p:ph type="title"/>
          </p:nvPr>
        </p:nvSpPr>
        <p:spPr>
          <a:xfrm>
            <a:off x="247350" y="155575"/>
            <a:ext cx="8649300" cy="2202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t>Elmhurst College Annual HS</a:t>
            </a:r>
            <a:endParaRPr/>
          </a:p>
          <a:p>
            <a:pPr indent="0" lvl="0" marL="0" rtl="0" algn="l">
              <a:spcBef>
                <a:spcPts val="0"/>
              </a:spcBef>
              <a:spcAft>
                <a:spcPts val="0"/>
              </a:spcAft>
              <a:buNone/>
            </a:pPr>
            <a:r>
              <a:rPr lang="en-US"/>
              <a:t>Art Exhibit Awardees</a:t>
            </a:r>
            <a:endParaRPr/>
          </a:p>
          <a:p>
            <a:pPr indent="0" lvl="0" marL="0" rtl="0" algn="l">
              <a:spcBef>
                <a:spcPts val="0"/>
              </a:spcBef>
              <a:spcAft>
                <a:spcPts val="0"/>
              </a:spcAft>
              <a:buNone/>
            </a:pPr>
            <a:r>
              <a:rPr lang="en-US" sz="1600"/>
              <a:t>Displayed at Elmhurst College - January 2020</a:t>
            </a:r>
            <a:endParaRPr sz="1600"/>
          </a:p>
          <a:p>
            <a:pPr indent="0" lvl="0" marL="0" rtl="0" algn="l">
              <a:spcBef>
                <a:spcPts val="0"/>
              </a:spcBef>
              <a:spcAft>
                <a:spcPts val="0"/>
              </a:spcAft>
              <a:buNone/>
            </a:pPr>
            <a:r>
              <a:t/>
            </a:r>
            <a:endParaRPr/>
          </a:p>
        </p:txBody>
      </p:sp>
      <p:sp>
        <p:nvSpPr>
          <p:cNvPr id="337" name="Google Shape;337;p43"/>
          <p:cNvSpPr txBox="1"/>
          <p:nvPr/>
        </p:nvSpPr>
        <p:spPr>
          <a:xfrm>
            <a:off x="242500" y="1841325"/>
            <a:ext cx="39963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700">
                <a:solidFill>
                  <a:srgbClr val="F1C232"/>
                </a:solidFill>
              </a:rPr>
              <a:t>Judge’s Choice</a:t>
            </a:r>
            <a:endParaRPr b="1" sz="2700">
              <a:solidFill>
                <a:srgbClr val="F1C232"/>
              </a:solidFill>
            </a:endParaRPr>
          </a:p>
        </p:txBody>
      </p:sp>
      <p:sp>
        <p:nvSpPr>
          <p:cNvPr id="338" name="Google Shape;338;p43"/>
          <p:cNvSpPr txBox="1"/>
          <p:nvPr/>
        </p:nvSpPr>
        <p:spPr>
          <a:xfrm>
            <a:off x="242750" y="6097500"/>
            <a:ext cx="25995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Sara Wali</a:t>
            </a:r>
            <a:r>
              <a:rPr lang="en-US" sz="1600">
                <a:solidFill>
                  <a:schemeClr val="lt1"/>
                </a:solidFill>
                <a:latin typeface="Libre Franklin"/>
                <a:ea typeface="Libre Franklin"/>
                <a:cs typeface="Libre Franklin"/>
                <a:sym typeface="Libre Franklin"/>
              </a:rPr>
              <a:t>s    “Adopt Me”</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Grade 11</a:t>
            </a:r>
            <a:endParaRPr sz="2700">
              <a:solidFill>
                <a:schemeClr val="lt1"/>
              </a:solidFill>
            </a:endParaRPr>
          </a:p>
        </p:txBody>
      </p:sp>
      <p:pic>
        <p:nvPicPr>
          <p:cNvPr id="339" name="Google Shape;339;p43"/>
          <p:cNvPicPr preferRelativeResize="0"/>
          <p:nvPr/>
        </p:nvPicPr>
        <p:blipFill rotWithShape="1">
          <a:blip r:embed="rId3">
            <a:alphaModFix/>
          </a:blip>
          <a:srcRect b="4571" l="3386" r="8430" t="0"/>
          <a:stretch/>
        </p:blipFill>
        <p:spPr>
          <a:xfrm>
            <a:off x="300800" y="2509975"/>
            <a:ext cx="2662547" cy="3587525"/>
          </a:xfrm>
          <a:prstGeom prst="rect">
            <a:avLst/>
          </a:prstGeom>
          <a:noFill/>
          <a:ln>
            <a:noFill/>
          </a:ln>
        </p:spPr>
      </p:pic>
      <p:pic>
        <p:nvPicPr>
          <p:cNvPr id="340" name="Google Shape;340;p43"/>
          <p:cNvPicPr preferRelativeResize="0"/>
          <p:nvPr/>
        </p:nvPicPr>
        <p:blipFill rotWithShape="1">
          <a:blip r:embed="rId4">
            <a:alphaModFix/>
          </a:blip>
          <a:srcRect b="18936" l="15678" r="15678" t="7120"/>
          <a:stretch/>
        </p:blipFill>
        <p:spPr>
          <a:xfrm>
            <a:off x="6104375" y="767925"/>
            <a:ext cx="2792275" cy="2255825"/>
          </a:xfrm>
          <a:prstGeom prst="rect">
            <a:avLst/>
          </a:prstGeom>
          <a:noFill/>
          <a:ln>
            <a:noFill/>
          </a:ln>
        </p:spPr>
      </p:pic>
      <p:sp>
        <p:nvSpPr>
          <p:cNvPr id="341" name="Google Shape;341;p43"/>
          <p:cNvSpPr txBox="1"/>
          <p:nvPr/>
        </p:nvSpPr>
        <p:spPr>
          <a:xfrm>
            <a:off x="5781275" y="6173700"/>
            <a:ext cx="3283800" cy="57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Diego Torres   “Night School”</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Grade 12</a:t>
            </a:r>
            <a:endParaRPr sz="2700">
              <a:solidFill>
                <a:schemeClr val="lt1"/>
              </a:solidFill>
            </a:endParaRPr>
          </a:p>
        </p:txBody>
      </p:sp>
      <p:sp>
        <p:nvSpPr>
          <p:cNvPr id="342" name="Google Shape;342;p43"/>
          <p:cNvSpPr txBox="1"/>
          <p:nvPr/>
        </p:nvSpPr>
        <p:spPr>
          <a:xfrm>
            <a:off x="6104375" y="2974925"/>
            <a:ext cx="2732100" cy="57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Denica Martinez</a:t>
            </a:r>
            <a:r>
              <a:rPr lang="en-US" sz="1600">
                <a:solidFill>
                  <a:schemeClr val="lt1"/>
                </a:solidFill>
                <a:latin typeface="Libre Franklin"/>
                <a:ea typeface="Libre Franklin"/>
                <a:cs typeface="Libre Franklin"/>
                <a:sym typeface="Libre Franklin"/>
              </a:rPr>
              <a:t>    “Saphir” Grade 12</a:t>
            </a:r>
            <a:endParaRPr sz="2700">
              <a:solidFill>
                <a:schemeClr val="lt1"/>
              </a:solidFill>
            </a:endParaRPr>
          </a:p>
        </p:txBody>
      </p:sp>
      <p:sp>
        <p:nvSpPr>
          <p:cNvPr id="343" name="Google Shape;343;p43"/>
          <p:cNvSpPr txBox="1"/>
          <p:nvPr/>
        </p:nvSpPr>
        <p:spPr>
          <a:xfrm>
            <a:off x="3118775" y="5961100"/>
            <a:ext cx="2662500" cy="46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Kai Lee    “Other Nature”</a:t>
            </a:r>
            <a:endParaRPr sz="1600">
              <a:solidFill>
                <a:schemeClr val="lt1"/>
              </a:solidFill>
              <a:latin typeface="Libre Franklin"/>
              <a:ea typeface="Libre Franklin"/>
              <a:cs typeface="Libre Franklin"/>
              <a:sym typeface="Libre Franklin"/>
            </a:endParaRPr>
          </a:p>
          <a:p>
            <a:pPr indent="0" lvl="0" marL="0" rtl="0" algn="l">
              <a:spcBef>
                <a:spcPts val="0"/>
              </a:spcBef>
              <a:spcAft>
                <a:spcPts val="0"/>
              </a:spcAft>
              <a:buNone/>
            </a:pPr>
            <a:r>
              <a:rPr lang="en-US" sz="1600">
                <a:solidFill>
                  <a:schemeClr val="lt1"/>
                </a:solidFill>
                <a:latin typeface="Libre Franklin"/>
                <a:ea typeface="Libre Franklin"/>
                <a:cs typeface="Libre Franklin"/>
                <a:sym typeface="Libre Franklin"/>
              </a:rPr>
              <a:t>Grade 12</a:t>
            </a:r>
            <a:endParaRPr sz="2700">
              <a:solidFill>
                <a:schemeClr val="lt1"/>
              </a:solidFill>
            </a:endParaRPr>
          </a:p>
        </p:txBody>
      </p:sp>
      <p:pic>
        <p:nvPicPr>
          <p:cNvPr id="344" name="Google Shape;344;p43"/>
          <p:cNvPicPr preferRelativeResize="0"/>
          <p:nvPr/>
        </p:nvPicPr>
        <p:blipFill rotWithShape="1">
          <a:blip r:embed="rId5">
            <a:alphaModFix/>
          </a:blip>
          <a:srcRect b="19531" l="15511" r="7393" t="18540"/>
          <a:stretch/>
        </p:blipFill>
        <p:spPr>
          <a:xfrm rot="-5400000">
            <a:off x="2376213" y="2760100"/>
            <a:ext cx="3995226" cy="2406775"/>
          </a:xfrm>
          <a:prstGeom prst="rect">
            <a:avLst/>
          </a:prstGeom>
          <a:noFill/>
          <a:ln>
            <a:noFill/>
          </a:ln>
        </p:spPr>
      </p:pic>
      <p:pic>
        <p:nvPicPr>
          <p:cNvPr id="345" name="Google Shape;345;p43"/>
          <p:cNvPicPr preferRelativeResize="0"/>
          <p:nvPr/>
        </p:nvPicPr>
        <p:blipFill rotWithShape="1">
          <a:blip r:embed="rId6">
            <a:alphaModFix/>
          </a:blip>
          <a:srcRect b="44133" l="39175" r="31989" t="25735"/>
          <a:stretch/>
        </p:blipFill>
        <p:spPr>
          <a:xfrm>
            <a:off x="5784300" y="3692707"/>
            <a:ext cx="3183501" cy="249489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9" name="Shape 349"/>
        <p:cNvGrpSpPr/>
        <p:nvPr/>
      </p:nvGrpSpPr>
      <p:grpSpPr>
        <a:xfrm>
          <a:off x="0" y="0"/>
          <a:ext cx="0" cy="0"/>
          <a:chOff x="0" y="0"/>
          <a:chExt cx="0" cy="0"/>
        </a:xfrm>
      </p:grpSpPr>
      <p:sp>
        <p:nvSpPr>
          <p:cNvPr id="350" name="Google Shape;350;p44"/>
          <p:cNvSpPr txBox="1"/>
          <p:nvPr>
            <p:ph type="title"/>
          </p:nvPr>
        </p:nvSpPr>
        <p:spPr>
          <a:xfrm>
            <a:off x="247350" y="155575"/>
            <a:ext cx="8649300" cy="13461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t>District 88 Art Scholarship Winners</a:t>
            </a:r>
            <a:endParaRPr/>
          </a:p>
        </p:txBody>
      </p:sp>
      <p:grpSp>
        <p:nvGrpSpPr>
          <p:cNvPr id="351" name="Google Shape;351;p44"/>
          <p:cNvGrpSpPr/>
          <p:nvPr/>
        </p:nvGrpSpPr>
        <p:grpSpPr>
          <a:xfrm>
            <a:off x="3231588" y="1415050"/>
            <a:ext cx="2680800" cy="4806075"/>
            <a:chOff x="263013" y="1573725"/>
            <a:chExt cx="2680800" cy="4806075"/>
          </a:xfrm>
        </p:grpSpPr>
        <p:pic>
          <p:nvPicPr>
            <p:cNvPr id="352" name="Google Shape;352;p44"/>
            <p:cNvPicPr preferRelativeResize="0"/>
            <p:nvPr/>
          </p:nvPicPr>
          <p:blipFill>
            <a:blip r:embed="rId3">
              <a:alphaModFix/>
            </a:blip>
            <a:stretch>
              <a:fillRect/>
            </a:stretch>
          </p:blipFill>
          <p:spPr>
            <a:xfrm>
              <a:off x="513350" y="1982300"/>
              <a:ext cx="2180124" cy="3726575"/>
            </a:xfrm>
            <a:prstGeom prst="rect">
              <a:avLst/>
            </a:prstGeom>
            <a:noFill/>
            <a:ln>
              <a:noFill/>
            </a:ln>
          </p:spPr>
        </p:pic>
        <p:sp>
          <p:nvSpPr>
            <p:cNvPr id="353" name="Google Shape;353;p44"/>
            <p:cNvSpPr txBox="1"/>
            <p:nvPr/>
          </p:nvSpPr>
          <p:spPr>
            <a:xfrm>
              <a:off x="263013" y="5798100"/>
              <a:ext cx="2680800" cy="58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a:solidFill>
                    <a:srgbClr val="FFFFFF"/>
                  </a:solidFill>
                </a:rPr>
                <a:t>Mother Nature </a:t>
              </a:r>
              <a:endParaRPr>
                <a:solidFill>
                  <a:srgbClr val="FFFFFF"/>
                </a:solidFill>
              </a:endParaRPr>
            </a:p>
            <a:p>
              <a:pPr indent="0" lvl="0" marL="0" rtl="0" algn="ctr">
                <a:spcBef>
                  <a:spcPts val="0"/>
                </a:spcBef>
                <a:spcAft>
                  <a:spcPts val="0"/>
                </a:spcAft>
                <a:buNone/>
              </a:pPr>
              <a:r>
                <a:rPr lang="en-US">
                  <a:solidFill>
                    <a:srgbClr val="FFFFFF"/>
                  </a:solidFill>
                </a:rPr>
                <a:t>Paulina Stachura</a:t>
              </a:r>
              <a:endParaRPr>
                <a:solidFill>
                  <a:srgbClr val="FFFFFF"/>
                </a:solidFill>
              </a:endParaRPr>
            </a:p>
          </p:txBody>
        </p:sp>
        <p:sp>
          <p:nvSpPr>
            <p:cNvPr id="354" name="Google Shape;354;p44"/>
            <p:cNvSpPr txBox="1"/>
            <p:nvPr/>
          </p:nvSpPr>
          <p:spPr>
            <a:xfrm>
              <a:off x="412275" y="1573725"/>
              <a:ext cx="2281200" cy="30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a:solidFill>
                    <a:srgbClr val="FFFFFF"/>
                  </a:solidFill>
                </a:rPr>
                <a:t>1st Place</a:t>
              </a:r>
              <a:endParaRPr>
                <a:solidFill>
                  <a:srgbClr val="FFFFFF"/>
                </a:solidFill>
              </a:endParaRPr>
            </a:p>
          </p:txBody>
        </p:sp>
      </p:grpSp>
      <p:grpSp>
        <p:nvGrpSpPr>
          <p:cNvPr id="355" name="Google Shape;355;p44"/>
          <p:cNvGrpSpPr/>
          <p:nvPr/>
        </p:nvGrpSpPr>
        <p:grpSpPr>
          <a:xfrm>
            <a:off x="368950" y="1501675"/>
            <a:ext cx="2775806" cy="4733875"/>
            <a:chOff x="3299850" y="1645925"/>
            <a:chExt cx="2775806" cy="4733875"/>
          </a:xfrm>
        </p:grpSpPr>
        <p:pic>
          <p:nvPicPr>
            <p:cNvPr id="356" name="Google Shape;356;p44"/>
            <p:cNvPicPr preferRelativeResize="0"/>
            <p:nvPr/>
          </p:nvPicPr>
          <p:blipFill>
            <a:blip r:embed="rId4">
              <a:alphaModFix/>
            </a:blip>
            <a:stretch>
              <a:fillRect/>
            </a:stretch>
          </p:blipFill>
          <p:spPr>
            <a:xfrm>
              <a:off x="3299850" y="2019375"/>
              <a:ext cx="2775806" cy="3726577"/>
            </a:xfrm>
            <a:prstGeom prst="rect">
              <a:avLst/>
            </a:prstGeom>
            <a:noFill/>
            <a:ln>
              <a:noFill/>
            </a:ln>
          </p:spPr>
        </p:pic>
        <p:sp>
          <p:nvSpPr>
            <p:cNvPr id="357" name="Google Shape;357;p44"/>
            <p:cNvSpPr txBox="1"/>
            <p:nvPr/>
          </p:nvSpPr>
          <p:spPr>
            <a:xfrm>
              <a:off x="3314300" y="1645925"/>
              <a:ext cx="2680800" cy="37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a:solidFill>
                    <a:srgbClr val="FFFFFF"/>
                  </a:solidFill>
                </a:rPr>
                <a:t>2nd Place</a:t>
              </a:r>
              <a:endParaRPr>
                <a:solidFill>
                  <a:srgbClr val="FFFFFF"/>
                </a:solidFill>
              </a:endParaRPr>
            </a:p>
          </p:txBody>
        </p:sp>
        <p:sp>
          <p:nvSpPr>
            <p:cNvPr id="358" name="Google Shape;358;p44"/>
            <p:cNvSpPr txBox="1"/>
            <p:nvPr/>
          </p:nvSpPr>
          <p:spPr>
            <a:xfrm>
              <a:off x="3328725" y="5717400"/>
              <a:ext cx="2680800" cy="66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a:solidFill>
                    <a:srgbClr val="FFFFFF"/>
                  </a:solidFill>
                </a:rPr>
                <a:t>Trunks Super Salian </a:t>
              </a:r>
              <a:endParaRPr>
                <a:solidFill>
                  <a:srgbClr val="FFFFFF"/>
                </a:solidFill>
              </a:endParaRPr>
            </a:p>
            <a:p>
              <a:pPr indent="0" lvl="0" marL="0" rtl="0" algn="ctr">
                <a:spcBef>
                  <a:spcPts val="0"/>
                </a:spcBef>
                <a:spcAft>
                  <a:spcPts val="0"/>
                </a:spcAft>
                <a:buNone/>
              </a:pPr>
              <a:r>
                <a:rPr lang="en-US">
                  <a:solidFill>
                    <a:srgbClr val="FFFFFF"/>
                  </a:solidFill>
                </a:rPr>
                <a:t>Caleb Muchaliska</a:t>
              </a:r>
              <a:endParaRPr>
                <a:solidFill>
                  <a:srgbClr val="FFFFFF"/>
                </a:solidFill>
              </a:endParaRPr>
            </a:p>
          </p:txBody>
        </p:sp>
      </p:grpSp>
      <p:sp>
        <p:nvSpPr>
          <p:cNvPr id="359" name="Google Shape;359;p44"/>
          <p:cNvSpPr txBox="1"/>
          <p:nvPr/>
        </p:nvSpPr>
        <p:spPr>
          <a:xfrm>
            <a:off x="6030375" y="1454225"/>
            <a:ext cx="27570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a:solidFill>
                  <a:srgbClr val="FFFFFF"/>
                </a:solidFill>
              </a:rPr>
              <a:t>3rd Place</a:t>
            </a:r>
            <a:endParaRPr>
              <a:solidFill>
                <a:srgbClr val="FFFFFF"/>
              </a:solidFill>
            </a:endParaRPr>
          </a:p>
        </p:txBody>
      </p:sp>
      <p:sp>
        <p:nvSpPr>
          <p:cNvPr id="360" name="Google Shape;360;p44"/>
          <p:cNvSpPr txBox="1"/>
          <p:nvPr/>
        </p:nvSpPr>
        <p:spPr>
          <a:xfrm>
            <a:off x="6011700" y="5630775"/>
            <a:ext cx="2775900" cy="59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a:solidFill>
                  <a:srgbClr val="FFFFFF"/>
                </a:solidFill>
              </a:rPr>
              <a:t>Envy</a:t>
            </a:r>
            <a:endParaRPr>
              <a:solidFill>
                <a:srgbClr val="FFFFFF"/>
              </a:solidFill>
            </a:endParaRPr>
          </a:p>
          <a:p>
            <a:pPr indent="0" lvl="0" marL="0" rtl="0" algn="ctr">
              <a:spcBef>
                <a:spcPts val="0"/>
              </a:spcBef>
              <a:spcAft>
                <a:spcPts val="0"/>
              </a:spcAft>
              <a:buNone/>
            </a:pPr>
            <a:r>
              <a:rPr lang="en-US">
                <a:solidFill>
                  <a:srgbClr val="FFFFFF"/>
                </a:solidFill>
              </a:rPr>
              <a:t>Kai Lee</a:t>
            </a:r>
            <a:endParaRPr>
              <a:solidFill>
                <a:srgbClr val="FFFFFF"/>
              </a:solidFill>
            </a:endParaRPr>
          </a:p>
        </p:txBody>
      </p:sp>
      <p:pic>
        <p:nvPicPr>
          <p:cNvPr id="361" name="Google Shape;361;p44"/>
          <p:cNvPicPr preferRelativeResize="0"/>
          <p:nvPr/>
        </p:nvPicPr>
        <p:blipFill rotWithShape="1">
          <a:blip r:embed="rId5">
            <a:alphaModFix/>
          </a:blip>
          <a:srcRect b="4604" l="13156" r="0" t="8522"/>
          <a:stretch/>
        </p:blipFill>
        <p:spPr>
          <a:xfrm rot="-5400000">
            <a:off x="5571563" y="2317838"/>
            <a:ext cx="3674899" cy="27569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5" name="Shape 365"/>
        <p:cNvGrpSpPr/>
        <p:nvPr/>
      </p:nvGrpSpPr>
      <p:grpSpPr>
        <a:xfrm>
          <a:off x="0" y="0"/>
          <a:ext cx="0" cy="0"/>
          <a:chOff x="0" y="0"/>
          <a:chExt cx="0" cy="0"/>
        </a:xfrm>
      </p:grpSpPr>
      <p:sp>
        <p:nvSpPr>
          <p:cNvPr id="366" name="Google Shape;366;p45"/>
          <p:cNvSpPr txBox="1"/>
          <p:nvPr>
            <p:ph type="title"/>
          </p:nvPr>
        </p:nvSpPr>
        <p:spPr>
          <a:xfrm>
            <a:off x="228600" y="274638"/>
            <a:ext cx="74676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STUDENT SERVICES SENIOR AWARD</a:t>
            </a:r>
            <a:endParaRPr>
              <a:latin typeface="Century Schoolbook"/>
              <a:ea typeface="Century Schoolbook"/>
              <a:cs typeface="Century Schoolbook"/>
              <a:sym typeface="Century Schoolbook"/>
            </a:endParaRPr>
          </a:p>
        </p:txBody>
      </p:sp>
      <p:sp>
        <p:nvSpPr>
          <p:cNvPr id="367" name="Google Shape;367;p45"/>
          <p:cNvSpPr txBox="1"/>
          <p:nvPr>
            <p:ph idx="1" type="body"/>
          </p:nvPr>
        </p:nvSpPr>
        <p:spPr>
          <a:xfrm>
            <a:off x="480800" y="5377425"/>
            <a:ext cx="7070700" cy="12807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t/>
            </a:r>
            <a:endParaRPr sz="3800">
              <a:latin typeface="Century Schoolbook"/>
              <a:ea typeface="Century Schoolbook"/>
              <a:cs typeface="Century Schoolbook"/>
              <a:sym typeface="Century Schoolbook"/>
            </a:endParaRPr>
          </a:p>
          <a:p>
            <a:pPr indent="0" lvl="0" marL="0" rtl="0" algn="ctr">
              <a:spcBef>
                <a:spcPts val="360"/>
              </a:spcBef>
              <a:spcAft>
                <a:spcPts val="0"/>
              </a:spcAft>
              <a:buNone/>
            </a:pPr>
            <a:r>
              <a:rPr lang="en-US" sz="3800">
                <a:latin typeface="Century Schoolbook"/>
                <a:ea typeface="Century Schoolbook"/>
                <a:cs typeface="Century Schoolbook"/>
                <a:sym typeface="Century Schoolbook"/>
              </a:rPr>
              <a:t>Marcos Puebla</a:t>
            </a:r>
            <a:endParaRPr sz="3800">
              <a:latin typeface="Century Schoolbook"/>
              <a:ea typeface="Century Schoolbook"/>
              <a:cs typeface="Century Schoolbook"/>
              <a:sym typeface="Century Schoolbook"/>
            </a:endParaRPr>
          </a:p>
        </p:txBody>
      </p:sp>
      <p:pic>
        <p:nvPicPr>
          <p:cNvPr id="368" name="Google Shape;368;p45"/>
          <p:cNvPicPr preferRelativeResize="0"/>
          <p:nvPr/>
        </p:nvPicPr>
        <p:blipFill>
          <a:blip r:embed="rId3">
            <a:alphaModFix/>
          </a:blip>
          <a:stretch>
            <a:fillRect/>
          </a:stretch>
        </p:blipFill>
        <p:spPr>
          <a:xfrm rot="-5400000">
            <a:off x="4418325" y="2241363"/>
            <a:ext cx="4454799" cy="2969866"/>
          </a:xfrm>
          <a:prstGeom prst="rect">
            <a:avLst/>
          </a:prstGeom>
          <a:noFill/>
          <a:ln>
            <a:noFill/>
          </a:ln>
        </p:spPr>
      </p:pic>
      <p:sp>
        <p:nvSpPr>
          <p:cNvPr id="369" name="Google Shape;369;p45"/>
          <p:cNvSpPr txBox="1"/>
          <p:nvPr/>
        </p:nvSpPr>
        <p:spPr>
          <a:xfrm>
            <a:off x="342250" y="1498900"/>
            <a:ext cx="4541400" cy="459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rgbClr val="FFFFFF"/>
                </a:solidFill>
              </a:rPr>
              <a:t>Marcos is a highly motivated, kind hearted student who goes above and beyond to meet the demands of of his life inside and outside of the classroom.  He is always prepped and prepared for our class and he does it with a smile on his face.  He is involved in a variety of activities outside of the classroom and he is the ultimate team player, willing to embrace any role that allows his team to succeed.  Marcos works very well with others and is a prime example of a leader who understands the importance of allowing all members of his group to have a voice in the process.  Marcos is mature beyond his years and realizes that his approach to the daily grind will determine who he becomes in the future</a:t>
            </a:r>
            <a:r>
              <a:rPr lang="en-US" sz="1600">
                <a:solidFill>
                  <a:srgbClr val="FFFFFF"/>
                </a:solidFill>
              </a:rPr>
              <a:t>.   </a:t>
            </a:r>
            <a:endParaRPr sz="1600">
              <a:solidFill>
                <a:srgbClr val="FFFFFF"/>
              </a:solidFill>
            </a:endParaRPr>
          </a:p>
          <a:p>
            <a:pPr indent="0" lvl="0" marL="0" rtl="0" algn="l">
              <a:spcBef>
                <a:spcPts val="0"/>
              </a:spcBef>
              <a:spcAft>
                <a:spcPts val="0"/>
              </a:spcAft>
              <a:buNone/>
            </a:pPr>
            <a:r>
              <a:t/>
            </a:r>
            <a:endParaRPr sz="1000">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3" name="Shape 373"/>
        <p:cNvGrpSpPr/>
        <p:nvPr/>
      </p:nvGrpSpPr>
      <p:grpSpPr>
        <a:xfrm>
          <a:off x="0" y="0"/>
          <a:ext cx="0" cy="0"/>
          <a:chOff x="0" y="0"/>
          <a:chExt cx="0" cy="0"/>
        </a:xfrm>
      </p:grpSpPr>
      <p:sp>
        <p:nvSpPr>
          <p:cNvPr id="374" name="Google Shape;374;p46"/>
          <p:cNvSpPr txBox="1"/>
          <p:nvPr>
            <p:ph type="title"/>
          </p:nvPr>
        </p:nvSpPr>
        <p:spPr>
          <a:xfrm>
            <a:off x="457200" y="274320"/>
            <a:ext cx="7470648" cy="11430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4600"/>
              <a:buFont typeface="Century Schoolbook"/>
              <a:buNone/>
            </a:pPr>
            <a:r>
              <a:rPr lang="en-US">
                <a:latin typeface="Century Schoolbook"/>
                <a:ea typeface="Century Schoolbook"/>
                <a:cs typeface="Century Schoolbook"/>
                <a:sym typeface="Century Schoolbook"/>
              </a:rPr>
              <a:t>Math Team</a:t>
            </a:r>
            <a:endParaRPr>
              <a:latin typeface="Century Schoolbook"/>
              <a:ea typeface="Century Schoolbook"/>
              <a:cs typeface="Century Schoolbook"/>
              <a:sym typeface="Century Schoolbook"/>
            </a:endParaRPr>
          </a:p>
        </p:txBody>
      </p:sp>
      <p:pic>
        <p:nvPicPr>
          <p:cNvPr id="375" name="Google Shape;375;p46"/>
          <p:cNvPicPr preferRelativeResize="0"/>
          <p:nvPr/>
        </p:nvPicPr>
        <p:blipFill rotWithShape="1">
          <a:blip r:embed="rId3">
            <a:alphaModFix/>
          </a:blip>
          <a:srcRect b="0" l="0" r="0" t="0"/>
          <a:stretch/>
        </p:blipFill>
        <p:spPr>
          <a:xfrm>
            <a:off x="2209800" y="1600200"/>
            <a:ext cx="4724400" cy="4114800"/>
          </a:xfrm>
          <a:prstGeom prst="rect">
            <a:avLst/>
          </a:prstGeom>
          <a:noFill/>
          <a:ln>
            <a:noFill/>
          </a:ln>
        </p:spPr>
      </p:pic>
    </p:spTree>
  </p:cSld>
  <p:clrMapOvr>
    <a:masterClrMapping/>
  </p:clrMapOvr>
  <p:transition spd="slow">
    <p:fade thruBlk="1"/>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9" name="Shape 379"/>
        <p:cNvGrpSpPr/>
        <p:nvPr/>
      </p:nvGrpSpPr>
      <p:grpSpPr>
        <a:xfrm>
          <a:off x="0" y="0"/>
          <a:ext cx="0" cy="0"/>
          <a:chOff x="0" y="0"/>
          <a:chExt cx="0" cy="0"/>
        </a:xfrm>
      </p:grpSpPr>
      <p:sp>
        <p:nvSpPr>
          <p:cNvPr id="380" name="Google Shape;380;p47"/>
          <p:cNvSpPr txBox="1"/>
          <p:nvPr>
            <p:ph type="title"/>
          </p:nvPr>
        </p:nvSpPr>
        <p:spPr>
          <a:xfrm>
            <a:off x="152400" y="46038"/>
            <a:ext cx="7086600" cy="7161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3600"/>
              <a:buFont typeface="Libre Franklin"/>
              <a:buNone/>
            </a:pPr>
            <a:r>
              <a:rPr lang="en-US" sz="3600">
                <a:latin typeface="Century Schoolbook"/>
                <a:ea typeface="Century Schoolbook"/>
                <a:cs typeface="Century Schoolbook"/>
                <a:sym typeface="Century Schoolbook"/>
              </a:rPr>
              <a:t>Participants</a:t>
            </a:r>
            <a:endParaRPr>
              <a:latin typeface="Century Schoolbook"/>
              <a:ea typeface="Century Schoolbook"/>
              <a:cs typeface="Century Schoolbook"/>
              <a:sym typeface="Century Schoolbook"/>
            </a:endParaRPr>
          </a:p>
        </p:txBody>
      </p:sp>
      <p:sp>
        <p:nvSpPr>
          <p:cNvPr id="381" name="Google Shape;381;p47"/>
          <p:cNvSpPr txBox="1"/>
          <p:nvPr>
            <p:ph idx="1" type="body"/>
          </p:nvPr>
        </p:nvSpPr>
        <p:spPr>
          <a:xfrm>
            <a:off x="457200" y="990600"/>
            <a:ext cx="4327500" cy="55044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lang="en-US" sz="1800">
                <a:solidFill>
                  <a:srgbClr val="FFFFFF"/>
                </a:solidFill>
                <a:latin typeface="Century Schoolbook"/>
                <a:ea typeface="Century Schoolbook"/>
                <a:cs typeface="Century Schoolbook"/>
                <a:sym typeface="Century Schoolbook"/>
              </a:rPr>
              <a:t>Algebra 1 Team</a:t>
            </a:r>
            <a:r>
              <a:rPr lang="en-US" sz="1800">
                <a:solidFill>
                  <a:srgbClr val="FFFFFF"/>
                </a:solidFill>
                <a:latin typeface="Century Schoolbook"/>
                <a:ea typeface="Century Schoolbook"/>
                <a:cs typeface="Century Schoolbook"/>
                <a:sym typeface="Century Schoolbook"/>
              </a:rPr>
              <a:t>:</a:t>
            </a:r>
            <a:endParaRPr sz="1800">
              <a:solidFill>
                <a:srgbClr val="FFFFFF"/>
              </a:solidFill>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None/>
            </a:pPr>
            <a:r>
              <a:rPr b="1" lang="en-US" sz="1800">
                <a:solidFill>
                  <a:srgbClr val="FFFFFF"/>
                </a:solidFill>
                <a:latin typeface="Century Schoolbook"/>
                <a:ea typeface="Century Schoolbook"/>
                <a:cs typeface="Century Schoolbook"/>
                <a:sym typeface="Century Schoolbook"/>
              </a:rPr>
              <a:t>Grace Mendoza</a:t>
            </a:r>
            <a:endParaRPr b="1" sz="1800">
              <a:solidFill>
                <a:srgbClr val="FFFFFF"/>
              </a:solidFill>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None/>
            </a:pPr>
            <a:r>
              <a:rPr b="1" lang="en-US" sz="1800">
                <a:solidFill>
                  <a:srgbClr val="FFFFFF"/>
                </a:solidFill>
                <a:latin typeface="Century Schoolbook"/>
                <a:ea typeface="Century Schoolbook"/>
                <a:cs typeface="Century Schoolbook"/>
                <a:sym typeface="Century Schoolbook"/>
              </a:rPr>
              <a:t>Lettia Hoda</a:t>
            </a:r>
            <a:endParaRPr b="1" sz="1800">
              <a:solidFill>
                <a:srgbClr val="FFFFFF"/>
              </a:solidFill>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None/>
            </a:pPr>
            <a:r>
              <a:rPr b="1" lang="en-US" sz="1800">
                <a:solidFill>
                  <a:srgbClr val="FFFFFF"/>
                </a:solidFill>
                <a:latin typeface="Century Schoolbook"/>
                <a:ea typeface="Century Schoolbook"/>
                <a:cs typeface="Century Schoolbook"/>
                <a:sym typeface="Century Schoolbook"/>
              </a:rPr>
              <a:t>Verenise Morales-Saavedra</a:t>
            </a:r>
            <a:endParaRPr b="1" sz="1800">
              <a:solidFill>
                <a:srgbClr val="FFFFFF"/>
              </a:solidFill>
              <a:latin typeface="Century Schoolbook"/>
              <a:ea typeface="Century Schoolbook"/>
              <a:cs typeface="Century Schoolbook"/>
              <a:sym typeface="Century Schoolbook"/>
            </a:endParaRPr>
          </a:p>
          <a:p>
            <a:pPr indent="0" lvl="0" marL="420624" rtl="0" algn="l">
              <a:lnSpc>
                <a:spcPct val="80000"/>
              </a:lnSpc>
              <a:spcBef>
                <a:spcPts val="220"/>
              </a:spcBef>
              <a:spcAft>
                <a:spcPts val="0"/>
              </a:spcAft>
              <a:buNone/>
            </a:pPr>
            <a:r>
              <a:rPr b="1" lang="en-US" sz="1800">
                <a:latin typeface="Century Schoolbook"/>
                <a:ea typeface="Century Schoolbook"/>
                <a:cs typeface="Century Schoolbook"/>
                <a:sym typeface="Century Schoolbook"/>
              </a:rPr>
              <a:t>Natalia Perez</a:t>
            </a:r>
            <a:endParaRPr b="1" sz="1800">
              <a:latin typeface="Century Schoolbook"/>
              <a:ea typeface="Century Schoolbook"/>
              <a:cs typeface="Century Schoolbook"/>
              <a:sym typeface="Century Schoolbook"/>
            </a:endParaRPr>
          </a:p>
          <a:p>
            <a:pPr indent="0" lvl="0" marL="420624" rtl="0" algn="l">
              <a:lnSpc>
                <a:spcPct val="80000"/>
              </a:lnSpc>
              <a:spcBef>
                <a:spcPts val="220"/>
              </a:spcBef>
              <a:spcAft>
                <a:spcPts val="0"/>
              </a:spcAft>
              <a:buNone/>
            </a:pPr>
            <a:r>
              <a:rPr b="1" lang="en-US" sz="1800">
                <a:latin typeface="Century Schoolbook"/>
                <a:ea typeface="Century Schoolbook"/>
                <a:cs typeface="Century Schoolbook"/>
                <a:sym typeface="Century Schoolbook"/>
              </a:rPr>
              <a:t>Alexander Hernandez</a:t>
            </a:r>
            <a:endParaRPr b="1" sz="1800">
              <a:latin typeface="Century Schoolbook"/>
              <a:ea typeface="Century Schoolbook"/>
              <a:cs typeface="Century Schoolbook"/>
              <a:sym typeface="Century Schoolbook"/>
            </a:endParaRPr>
          </a:p>
          <a:p>
            <a:pPr indent="0" lvl="0" marL="420624" rtl="0" algn="l">
              <a:lnSpc>
                <a:spcPct val="80000"/>
              </a:lnSpc>
              <a:spcBef>
                <a:spcPts val="220"/>
              </a:spcBef>
              <a:spcAft>
                <a:spcPts val="0"/>
              </a:spcAft>
              <a:buNone/>
            </a:pPr>
            <a:r>
              <a:rPr b="1" lang="en-US" sz="1800">
                <a:latin typeface="Century Schoolbook"/>
                <a:ea typeface="Century Schoolbook"/>
                <a:cs typeface="Century Schoolbook"/>
                <a:sym typeface="Century Schoolbook"/>
              </a:rPr>
              <a:t>Sean Mackey</a:t>
            </a:r>
            <a:endParaRPr b="1" sz="1800">
              <a:latin typeface="Century Schoolbook"/>
              <a:ea typeface="Century Schoolbook"/>
              <a:cs typeface="Century Schoolbook"/>
              <a:sym typeface="Century Schoolbook"/>
            </a:endParaRPr>
          </a:p>
          <a:p>
            <a:pPr indent="0" lvl="0" marL="420624" rtl="0" algn="l">
              <a:lnSpc>
                <a:spcPct val="80000"/>
              </a:lnSpc>
              <a:spcBef>
                <a:spcPts val="220"/>
              </a:spcBef>
              <a:spcAft>
                <a:spcPts val="0"/>
              </a:spcAft>
              <a:buNone/>
            </a:pPr>
            <a:r>
              <a:t/>
            </a:r>
            <a:endParaRPr sz="1800">
              <a:latin typeface="Century Schoolbook"/>
              <a:ea typeface="Century Schoolbook"/>
              <a:cs typeface="Century Schoolbook"/>
              <a:sym typeface="Century Schoolbook"/>
            </a:endParaRPr>
          </a:p>
          <a:p>
            <a:pPr indent="0" lvl="0" marL="0" rtl="0" algn="l">
              <a:lnSpc>
                <a:spcPct val="80000"/>
              </a:lnSpc>
              <a:spcBef>
                <a:spcPts val="220"/>
              </a:spcBef>
              <a:spcAft>
                <a:spcPts val="0"/>
              </a:spcAft>
              <a:buNone/>
            </a:pPr>
            <a:r>
              <a:rPr lang="en-US" sz="1800">
                <a:solidFill>
                  <a:srgbClr val="FFFFFF"/>
                </a:solidFill>
                <a:latin typeface="Century Schoolbook"/>
                <a:ea typeface="Century Schoolbook"/>
                <a:cs typeface="Century Schoolbook"/>
                <a:sym typeface="Century Schoolbook"/>
              </a:rPr>
              <a:t>Geometry Team:</a:t>
            </a:r>
            <a:endParaRPr sz="1800">
              <a:solidFill>
                <a:srgbClr val="FFFFFF"/>
              </a:solidFill>
              <a:latin typeface="Century Schoolbook"/>
              <a:ea typeface="Century Schoolbook"/>
              <a:cs typeface="Century Schoolbook"/>
              <a:sym typeface="Century Schoolbook"/>
            </a:endParaRPr>
          </a:p>
          <a:p>
            <a:pPr indent="0" lvl="0" marL="0" rtl="0" algn="l">
              <a:lnSpc>
                <a:spcPct val="80000"/>
              </a:lnSpc>
              <a:spcBef>
                <a:spcPts val="220"/>
              </a:spcBef>
              <a:spcAft>
                <a:spcPts val="0"/>
              </a:spcAft>
              <a:buNone/>
            </a:pPr>
            <a:r>
              <a:rPr lang="en-US" sz="1800">
                <a:solidFill>
                  <a:srgbClr val="FFFFFF"/>
                </a:solidFill>
                <a:latin typeface="Century Schoolbook"/>
                <a:ea typeface="Century Schoolbook"/>
                <a:cs typeface="Century Schoolbook"/>
                <a:sym typeface="Century Schoolbook"/>
              </a:rPr>
              <a:t>	</a:t>
            </a:r>
            <a:r>
              <a:rPr b="1" lang="en-US" sz="1800">
                <a:solidFill>
                  <a:srgbClr val="FFFFFF"/>
                </a:solidFill>
                <a:latin typeface="Century Schoolbook"/>
                <a:ea typeface="Century Schoolbook"/>
                <a:cs typeface="Century Schoolbook"/>
                <a:sym typeface="Century Schoolbook"/>
              </a:rPr>
              <a:t>Analise D’Alessandro</a:t>
            </a:r>
            <a:endParaRPr b="1" sz="1800">
              <a:solidFill>
                <a:srgbClr val="FFFFFF"/>
              </a:solidFill>
              <a:latin typeface="Century Schoolbook"/>
              <a:ea typeface="Century Schoolbook"/>
              <a:cs typeface="Century Schoolbook"/>
              <a:sym typeface="Century Schoolbook"/>
            </a:endParaRPr>
          </a:p>
          <a:p>
            <a:pPr indent="0" lvl="0" marL="0" rtl="0" algn="l">
              <a:lnSpc>
                <a:spcPct val="80000"/>
              </a:lnSpc>
              <a:spcBef>
                <a:spcPts val="220"/>
              </a:spcBef>
              <a:spcAft>
                <a:spcPts val="0"/>
              </a:spcAft>
              <a:buNone/>
            </a:pPr>
            <a:r>
              <a:rPr b="1" lang="en-US" sz="1800">
                <a:solidFill>
                  <a:srgbClr val="FFFFFF"/>
                </a:solidFill>
                <a:latin typeface="Century Schoolbook"/>
                <a:ea typeface="Century Schoolbook"/>
                <a:cs typeface="Century Schoolbook"/>
                <a:sym typeface="Century Schoolbook"/>
              </a:rPr>
              <a:t>	Vince Calzante</a:t>
            </a:r>
            <a:endParaRPr b="1" sz="1800">
              <a:solidFill>
                <a:srgbClr val="FFFFFF"/>
              </a:solidFill>
              <a:latin typeface="Century Schoolbook"/>
              <a:ea typeface="Century Schoolbook"/>
              <a:cs typeface="Century Schoolbook"/>
              <a:sym typeface="Century Schoolbook"/>
            </a:endParaRPr>
          </a:p>
          <a:p>
            <a:pPr indent="0" lvl="0" marL="0" rtl="0" algn="l">
              <a:lnSpc>
                <a:spcPct val="80000"/>
              </a:lnSpc>
              <a:spcBef>
                <a:spcPts val="220"/>
              </a:spcBef>
              <a:spcAft>
                <a:spcPts val="0"/>
              </a:spcAft>
              <a:buNone/>
            </a:pPr>
            <a:r>
              <a:rPr lang="en-US" sz="1800">
                <a:latin typeface="Century Schoolbook"/>
                <a:ea typeface="Century Schoolbook"/>
                <a:cs typeface="Century Schoolbook"/>
                <a:sym typeface="Century Schoolbook"/>
              </a:rPr>
              <a:t>	</a:t>
            </a:r>
            <a:r>
              <a:rPr b="1" lang="en-US" sz="1800">
                <a:latin typeface="Century Schoolbook"/>
                <a:ea typeface="Century Schoolbook"/>
                <a:cs typeface="Century Schoolbook"/>
                <a:sym typeface="Century Schoolbook"/>
              </a:rPr>
              <a:t>Chris Flores</a:t>
            </a:r>
            <a:endParaRPr b="1" sz="1800">
              <a:latin typeface="Century Schoolbook"/>
              <a:ea typeface="Century Schoolbook"/>
              <a:cs typeface="Century Schoolbook"/>
              <a:sym typeface="Century Schoolbook"/>
            </a:endParaRPr>
          </a:p>
          <a:p>
            <a:pPr indent="0" lvl="0" marL="0" rtl="0" algn="l">
              <a:lnSpc>
                <a:spcPct val="80000"/>
              </a:lnSpc>
              <a:spcBef>
                <a:spcPts val="400"/>
              </a:spcBef>
              <a:spcAft>
                <a:spcPts val="0"/>
              </a:spcAft>
              <a:buSzPts val="1600"/>
              <a:buFont typeface="Arial"/>
              <a:buNone/>
            </a:pPr>
            <a:r>
              <a:rPr b="1" lang="en-US" sz="2000">
                <a:latin typeface="Century Schoolbook"/>
                <a:ea typeface="Century Schoolbook"/>
                <a:cs typeface="Century Schoolbook"/>
                <a:sym typeface="Century Schoolbook"/>
              </a:rPr>
              <a:t>	Sidney Zhao</a:t>
            </a:r>
            <a:endParaRPr b="1" sz="2000">
              <a:latin typeface="Century Schoolbook"/>
              <a:ea typeface="Century Schoolbook"/>
              <a:cs typeface="Century Schoolbook"/>
              <a:sym typeface="Century Schoolbook"/>
            </a:endParaRPr>
          </a:p>
          <a:p>
            <a:pPr indent="-384047" lvl="0" marL="420624" rtl="0" algn="l">
              <a:lnSpc>
                <a:spcPct val="80000"/>
              </a:lnSpc>
              <a:spcBef>
                <a:spcPts val="400"/>
              </a:spcBef>
              <a:spcAft>
                <a:spcPts val="0"/>
              </a:spcAft>
              <a:buSzPts val="1600"/>
              <a:buFont typeface="Arial"/>
              <a:buNone/>
            </a:pPr>
            <a:r>
              <a:rPr b="1" lang="en-US" sz="2000">
                <a:latin typeface="Century Schoolbook"/>
                <a:ea typeface="Century Schoolbook"/>
                <a:cs typeface="Century Schoolbook"/>
                <a:sym typeface="Century Schoolbook"/>
              </a:rPr>
              <a:t>	Yana Patel</a:t>
            </a:r>
            <a:endParaRPr b="1" sz="2000">
              <a:latin typeface="Century Schoolbook"/>
              <a:ea typeface="Century Schoolbook"/>
              <a:cs typeface="Century Schoolbook"/>
              <a:sym typeface="Century Schoolbook"/>
            </a:endParaRPr>
          </a:p>
          <a:p>
            <a:pPr indent="-384047" lvl="0" marL="420624" rtl="0" algn="l">
              <a:lnSpc>
                <a:spcPct val="80000"/>
              </a:lnSpc>
              <a:spcBef>
                <a:spcPts val="400"/>
              </a:spcBef>
              <a:spcAft>
                <a:spcPts val="0"/>
              </a:spcAft>
              <a:buSzPts val="1600"/>
              <a:buFont typeface="Arial"/>
              <a:buNone/>
            </a:pPr>
            <a:r>
              <a:rPr b="1" lang="en-US" sz="2000">
                <a:latin typeface="Century Schoolbook"/>
                <a:ea typeface="Century Schoolbook"/>
                <a:cs typeface="Century Schoolbook"/>
                <a:sym typeface="Century Schoolbook"/>
              </a:rPr>
              <a:t>	Emily Augustine</a:t>
            </a:r>
            <a:endParaRPr>
              <a:latin typeface="Century Schoolbook"/>
              <a:ea typeface="Century Schoolbook"/>
              <a:cs typeface="Century Schoolbook"/>
              <a:sym typeface="Century Schoolbook"/>
            </a:endParaRPr>
          </a:p>
          <a:p>
            <a:pPr indent="-384047" lvl="0" marL="420624" rtl="0" algn="l">
              <a:lnSpc>
                <a:spcPct val="80000"/>
              </a:lnSpc>
              <a:spcBef>
                <a:spcPts val="400"/>
              </a:spcBef>
              <a:spcAft>
                <a:spcPts val="0"/>
              </a:spcAft>
              <a:buSzPts val="1600"/>
              <a:buFont typeface="Arial"/>
              <a:buNone/>
            </a:pPr>
            <a:r>
              <a:rPr b="1" lang="en-US" sz="2000">
                <a:latin typeface="Century Schoolbook"/>
                <a:ea typeface="Century Schoolbook"/>
                <a:cs typeface="Century Schoolbook"/>
                <a:sym typeface="Century Schoolbook"/>
              </a:rPr>
              <a:t>		</a:t>
            </a:r>
            <a:endParaRPr>
              <a:latin typeface="Century Schoolbook"/>
              <a:ea typeface="Century Schoolbook"/>
              <a:cs typeface="Century Schoolbook"/>
              <a:sym typeface="Century Schoolbook"/>
            </a:endParaRPr>
          </a:p>
          <a:p>
            <a:pPr indent="-345947" lvl="0" marL="420624" rtl="0" algn="l">
              <a:lnSpc>
                <a:spcPct val="80000"/>
              </a:lnSpc>
              <a:spcBef>
                <a:spcPts val="150"/>
              </a:spcBef>
              <a:spcAft>
                <a:spcPts val="0"/>
              </a:spcAft>
              <a:buSzPts val="600"/>
              <a:buNone/>
            </a:pPr>
            <a:r>
              <a:t/>
            </a:r>
            <a:endParaRPr sz="750">
              <a:latin typeface="Century Schoolbook"/>
              <a:ea typeface="Century Schoolbook"/>
              <a:cs typeface="Century Schoolbook"/>
              <a:sym typeface="Century Schoolbook"/>
            </a:endParaRPr>
          </a:p>
        </p:txBody>
      </p:sp>
      <p:sp>
        <p:nvSpPr>
          <p:cNvPr id="382" name="Google Shape;382;p47"/>
          <p:cNvSpPr txBox="1"/>
          <p:nvPr>
            <p:ph idx="1" type="body"/>
          </p:nvPr>
        </p:nvSpPr>
        <p:spPr>
          <a:xfrm>
            <a:off x="4784850" y="520525"/>
            <a:ext cx="3931200" cy="50973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lang="en-US" sz="1800">
                <a:solidFill>
                  <a:srgbClr val="FFFFFF"/>
                </a:solidFill>
                <a:latin typeface="Century Schoolbook"/>
                <a:ea typeface="Century Schoolbook"/>
                <a:cs typeface="Century Schoolbook"/>
                <a:sym typeface="Century Schoolbook"/>
              </a:rPr>
              <a:t>Algebra 2 Team:</a:t>
            </a:r>
            <a:endParaRPr sz="1800">
              <a:solidFill>
                <a:srgbClr val="FFFFFF"/>
              </a:solidFill>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Clr>
                <a:schemeClr val="dk1"/>
              </a:buClr>
              <a:buSzPts val="1100"/>
              <a:buFont typeface="Arial"/>
              <a:buNone/>
            </a:pPr>
            <a:r>
              <a:rPr b="1" lang="en-US" sz="1800">
                <a:latin typeface="Century Schoolbook"/>
                <a:ea typeface="Century Schoolbook"/>
                <a:cs typeface="Century Schoolbook"/>
                <a:sym typeface="Century Schoolbook"/>
              </a:rPr>
              <a:t>Madelyn Ford</a:t>
            </a:r>
            <a:endParaRPr b="1" sz="18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Clr>
                <a:schemeClr val="dk1"/>
              </a:buClr>
              <a:buSzPts val="1100"/>
              <a:buFont typeface="Arial"/>
              <a:buNone/>
            </a:pPr>
            <a:r>
              <a:rPr b="1" lang="en-US" sz="1800">
                <a:latin typeface="Century Schoolbook"/>
                <a:ea typeface="Century Schoolbook"/>
                <a:cs typeface="Century Schoolbook"/>
                <a:sym typeface="Century Schoolbook"/>
              </a:rPr>
              <a:t>Natalia Poniatowski</a:t>
            </a:r>
            <a:endParaRPr b="1" sz="18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None/>
            </a:pPr>
            <a:r>
              <a:rPr b="1" lang="en-US" sz="1800">
                <a:latin typeface="Century Schoolbook"/>
                <a:ea typeface="Century Schoolbook"/>
                <a:cs typeface="Century Schoolbook"/>
                <a:sym typeface="Century Schoolbook"/>
              </a:rPr>
              <a:t>Maria Martinez</a:t>
            </a:r>
            <a:endParaRPr b="1" sz="18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None/>
            </a:pPr>
            <a:r>
              <a:rPr b="1" lang="en-US" sz="1800">
                <a:latin typeface="Century Schoolbook"/>
                <a:ea typeface="Century Schoolbook"/>
                <a:cs typeface="Century Schoolbook"/>
                <a:sym typeface="Century Schoolbook"/>
              </a:rPr>
              <a:t>Cristal Moreno</a:t>
            </a:r>
            <a:endParaRPr b="1" sz="18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Clr>
                <a:schemeClr val="dk1"/>
              </a:buClr>
              <a:buSzPts val="1100"/>
              <a:buFont typeface="Arial"/>
              <a:buNone/>
            </a:pPr>
            <a:r>
              <a:rPr b="1" lang="en-US" sz="1800">
                <a:latin typeface="Century Schoolbook"/>
                <a:ea typeface="Century Schoolbook"/>
                <a:cs typeface="Century Schoolbook"/>
                <a:sym typeface="Century Schoolbook"/>
              </a:rPr>
              <a:t>Justine Bugante</a:t>
            </a:r>
            <a:endParaRPr b="1" sz="18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Clr>
                <a:schemeClr val="dk1"/>
              </a:buClr>
              <a:buSzPts val="1100"/>
              <a:buFont typeface="Arial"/>
              <a:buNone/>
            </a:pPr>
            <a:r>
              <a:rPr b="1" lang="en-US" sz="1800">
                <a:latin typeface="Century Schoolbook"/>
                <a:ea typeface="Century Schoolbook"/>
                <a:cs typeface="Century Schoolbook"/>
                <a:sym typeface="Century Schoolbook"/>
              </a:rPr>
              <a:t>Hannah Zacharia</a:t>
            </a:r>
            <a:endParaRPr b="1" sz="18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Clr>
                <a:schemeClr val="dk1"/>
              </a:buClr>
              <a:buSzPts val="1100"/>
              <a:buFont typeface="Arial"/>
              <a:buNone/>
            </a:pPr>
            <a:r>
              <a:rPr b="1" lang="en-US" sz="1800">
                <a:latin typeface="Century Schoolbook"/>
                <a:ea typeface="Century Schoolbook"/>
                <a:cs typeface="Century Schoolbook"/>
                <a:sym typeface="Century Schoolbook"/>
              </a:rPr>
              <a:t>Lindsay Stevenson</a:t>
            </a:r>
            <a:endParaRPr b="1" sz="18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None/>
            </a:pPr>
            <a:r>
              <a:rPr b="1" lang="en-US" sz="1800">
                <a:latin typeface="Century Schoolbook"/>
                <a:ea typeface="Century Schoolbook"/>
                <a:cs typeface="Century Schoolbook"/>
                <a:sym typeface="Century Schoolbook"/>
              </a:rPr>
              <a:t>Sneha Dhandapani</a:t>
            </a:r>
            <a:endParaRPr b="1" sz="18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None/>
            </a:pPr>
            <a:r>
              <a:rPr b="1" lang="en-US" sz="1800">
                <a:latin typeface="Century Schoolbook"/>
                <a:ea typeface="Century Schoolbook"/>
                <a:cs typeface="Century Schoolbook"/>
                <a:sym typeface="Century Schoolbook"/>
              </a:rPr>
              <a:t>Britney Nakhammouane</a:t>
            </a:r>
            <a:endParaRPr b="1" sz="18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Clr>
                <a:schemeClr val="dk1"/>
              </a:buClr>
              <a:buSzPts val="1100"/>
              <a:buFont typeface="Arial"/>
              <a:buNone/>
            </a:pPr>
            <a:r>
              <a:t/>
            </a:r>
            <a:endParaRPr b="1" sz="1800">
              <a:latin typeface="Century Schoolbook"/>
              <a:ea typeface="Century Schoolbook"/>
              <a:cs typeface="Century Schoolbook"/>
              <a:sym typeface="Century Schoolbook"/>
            </a:endParaRPr>
          </a:p>
          <a:p>
            <a:pPr indent="0" lvl="0" marL="0" rtl="0" algn="l">
              <a:lnSpc>
                <a:spcPct val="80000"/>
              </a:lnSpc>
              <a:spcBef>
                <a:spcPts val="220"/>
              </a:spcBef>
              <a:spcAft>
                <a:spcPts val="0"/>
              </a:spcAft>
              <a:buNone/>
            </a:pPr>
            <a:r>
              <a:rPr lang="en-US" sz="1800">
                <a:solidFill>
                  <a:srgbClr val="FFFFFF"/>
                </a:solidFill>
                <a:latin typeface="Century Schoolbook"/>
                <a:ea typeface="Century Schoolbook"/>
                <a:cs typeface="Century Schoolbook"/>
                <a:sym typeface="Century Schoolbook"/>
              </a:rPr>
              <a:t>PreCalc</a:t>
            </a:r>
            <a:r>
              <a:rPr lang="en-US" sz="1800">
                <a:solidFill>
                  <a:srgbClr val="FFFFFF"/>
                </a:solidFill>
                <a:latin typeface="Century Schoolbook"/>
                <a:ea typeface="Century Schoolbook"/>
                <a:cs typeface="Century Schoolbook"/>
                <a:sym typeface="Century Schoolbook"/>
              </a:rPr>
              <a:t> Team:</a:t>
            </a:r>
            <a:endParaRPr sz="1800">
              <a:solidFill>
                <a:srgbClr val="FFFFFF"/>
              </a:solidFill>
              <a:latin typeface="Century Schoolbook"/>
              <a:ea typeface="Century Schoolbook"/>
              <a:cs typeface="Century Schoolbook"/>
              <a:sym typeface="Century Schoolbook"/>
            </a:endParaRPr>
          </a:p>
          <a:p>
            <a:pPr indent="0" lvl="0" marL="0" rtl="0" algn="l">
              <a:lnSpc>
                <a:spcPct val="80000"/>
              </a:lnSpc>
              <a:spcBef>
                <a:spcPts val="220"/>
              </a:spcBef>
              <a:spcAft>
                <a:spcPts val="0"/>
              </a:spcAft>
              <a:buNone/>
            </a:pPr>
            <a:r>
              <a:rPr lang="en-US" sz="1600">
                <a:solidFill>
                  <a:srgbClr val="FFFFFF"/>
                </a:solidFill>
                <a:latin typeface="Century Schoolbook"/>
                <a:ea typeface="Century Schoolbook"/>
                <a:cs typeface="Century Schoolbook"/>
                <a:sym typeface="Century Schoolbook"/>
              </a:rPr>
              <a:t>	</a:t>
            </a:r>
            <a:r>
              <a:rPr b="1" lang="en-US" sz="1600">
                <a:latin typeface="Century Schoolbook"/>
                <a:ea typeface="Century Schoolbook"/>
                <a:cs typeface="Century Schoolbook"/>
                <a:sym typeface="Century Schoolbook"/>
              </a:rPr>
              <a:t>Alex Gamino</a:t>
            </a:r>
            <a:endParaRPr b="1" sz="1600">
              <a:latin typeface="Century Schoolbook"/>
              <a:ea typeface="Century Schoolbook"/>
              <a:cs typeface="Century Schoolbook"/>
              <a:sym typeface="Century Schoolbook"/>
            </a:endParaRPr>
          </a:p>
          <a:p>
            <a:pPr indent="0" lvl="0" marL="0" rtl="0" algn="l">
              <a:lnSpc>
                <a:spcPct val="80000"/>
              </a:lnSpc>
              <a:spcBef>
                <a:spcPts val="220"/>
              </a:spcBef>
              <a:spcAft>
                <a:spcPts val="0"/>
              </a:spcAft>
              <a:buNone/>
            </a:pPr>
            <a:r>
              <a:rPr b="1" lang="en-US" sz="1600">
                <a:latin typeface="Century Schoolbook"/>
                <a:ea typeface="Century Schoolbook"/>
                <a:cs typeface="Century Schoolbook"/>
                <a:sym typeface="Century Schoolbook"/>
              </a:rPr>
              <a:t>	Fawzan Ali</a:t>
            </a:r>
            <a:endParaRPr b="1" sz="16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Clr>
                <a:schemeClr val="dk1"/>
              </a:buClr>
              <a:buSzPts val="1100"/>
              <a:buFont typeface="Arial"/>
              <a:buNone/>
            </a:pPr>
            <a:r>
              <a:rPr b="1" lang="en-US" sz="1600">
                <a:latin typeface="Century Schoolbook"/>
                <a:ea typeface="Century Schoolbook"/>
                <a:cs typeface="Century Schoolbook"/>
                <a:sym typeface="Century Schoolbook"/>
              </a:rPr>
              <a:t>Elizabeth O’brien</a:t>
            </a:r>
            <a:endParaRPr b="1" sz="16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Clr>
                <a:schemeClr val="dk1"/>
              </a:buClr>
              <a:buSzPts val="1100"/>
              <a:buFont typeface="Arial"/>
              <a:buNone/>
            </a:pPr>
            <a:r>
              <a:rPr b="1" lang="en-US" sz="1600">
                <a:latin typeface="Century Schoolbook"/>
                <a:ea typeface="Century Schoolbook"/>
                <a:cs typeface="Century Schoolbook"/>
                <a:sym typeface="Century Schoolbook"/>
              </a:rPr>
              <a:t>Keven Juarez</a:t>
            </a:r>
            <a:endParaRPr b="1" sz="16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Clr>
                <a:schemeClr val="dk1"/>
              </a:buClr>
              <a:buSzPts val="1100"/>
              <a:buFont typeface="Arial"/>
              <a:buNone/>
            </a:pPr>
            <a:r>
              <a:rPr b="1" lang="en-US" sz="1600">
                <a:latin typeface="Century Schoolbook"/>
                <a:ea typeface="Century Schoolbook"/>
                <a:cs typeface="Century Schoolbook"/>
                <a:sym typeface="Century Schoolbook"/>
              </a:rPr>
              <a:t>Gabriela Mendoza</a:t>
            </a:r>
            <a:endParaRPr b="1" sz="16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Clr>
                <a:schemeClr val="dk1"/>
              </a:buClr>
              <a:buSzPts val="1100"/>
              <a:buFont typeface="Arial"/>
              <a:buNone/>
            </a:pPr>
            <a:r>
              <a:rPr b="1" lang="en-US" sz="1600">
                <a:latin typeface="Century Schoolbook"/>
                <a:ea typeface="Century Schoolbook"/>
                <a:cs typeface="Century Schoolbook"/>
                <a:sym typeface="Century Schoolbook"/>
              </a:rPr>
              <a:t>Parvathy Nair</a:t>
            </a:r>
            <a:endParaRPr b="1" sz="16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Clr>
                <a:schemeClr val="dk1"/>
              </a:buClr>
              <a:buSzPts val="1100"/>
              <a:buFont typeface="Arial"/>
              <a:buNone/>
            </a:pPr>
            <a:r>
              <a:rPr b="1" lang="en-US" sz="1600">
                <a:latin typeface="Century Schoolbook"/>
                <a:ea typeface="Century Schoolbook"/>
                <a:cs typeface="Century Schoolbook"/>
                <a:sym typeface="Century Schoolbook"/>
              </a:rPr>
              <a:t>Jina Patel</a:t>
            </a:r>
            <a:endParaRPr b="1" sz="1600">
              <a:latin typeface="Century Schoolbook"/>
              <a:ea typeface="Century Schoolbook"/>
              <a:cs typeface="Century Schoolbook"/>
              <a:sym typeface="Century Schoolbook"/>
            </a:endParaRPr>
          </a:p>
          <a:p>
            <a:pPr indent="457200" lvl="0" marL="0" rtl="0" algn="l">
              <a:lnSpc>
                <a:spcPct val="115000"/>
              </a:lnSpc>
              <a:spcBef>
                <a:spcPts val="0"/>
              </a:spcBef>
              <a:spcAft>
                <a:spcPts val="0"/>
              </a:spcAft>
              <a:buClr>
                <a:schemeClr val="dk1"/>
              </a:buClr>
              <a:buSzPts val="1100"/>
              <a:buFont typeface="Arial"/>
              <a:buNone/>
            </a:pPr>
            <a:r>
              <a:rPr b="1" lang="en-US" sz="1600">
                <a:latin typeface="Century Schoolbook"/>
                <a:ea typeface="Century Schoolbook"/>
                <a:cs typeface="Century Schoolbook"/>
                <a:sym typeface="Century Schoolbook"/>
              </a:rPr>
              <a:t>Emily Stevenson</a:t>
            </a:r>
            <a:endParaRPr b="1" sz="1600">
              <a:solidFill>
                <a:srgbClr val="FFFFFF"/>
              </a:solidFill>
              <a:latin typeface="Century Schoolbook"/>
              <a:ea typeface="Century Schoolbook"/>
              <a:cs typeface="Century Schoolbook"/>
              <a:sym typeface="Century Schoolbook"/>
            </a:endParaRPr>
          </a:p>
          <a:p>
            <a:pPr indent="0" lvl="0" marL="0" rtl="0" algn="l">
              <a:lnSpc>
                <a:spcPct val="80000"/>
              </a:lnSpc>
              <a:spcBef>
                <a:spcPts val="220"/>
              </a:spcBef>
              <a:spcAft>
                <a:spcPts val="0"/>
              </a:spcAft>
              <a:buNone/>
            </a:pPr>
            <a:r>
              <a:t/>
            </a:r>
            <a:endParaRPr b="1" sz="1200">
              <a:solidFill>
                <a:srgbClr val="FFFFFF"/>
              </a:solidFill>
              <a:latin typeface="Century Schoolbook"/>
              <a:ea typeface="Century Schoolbook"/>
              <a:cs typeface="Century Schoolbook"/>
              <a:sym typeface="Century Schoolbook"/>
            </a:endParaRPr>
          </a:p>
          <a:p>
            <a:pPr indent="0" lvl="0" marL="0" rtl="0" algn="l">
              <a:lnSpc>
                <a:spcPct val="80000"/>
              </a:lnSpc>
              <a:spcBef>
                <a:spcPts val="220"/>
              </a:spcBef>
              <a:spcAft>
                <a:spcPts val="0"/>
              </a:spcAft>
              <a:buNone/>
            </a:pPr>
            <a:r>
              <a:t/>
            </a:r>
            <a:endParaRPr sz="1100">
              <a:latin typeface="Century Schoolbook"/>
              <a:ea typeface="Century Schoolbook"/>
              <a:cs typeface="Century Schoolbook"/>
              <a:sym typeface="Century Schoolbook"/>
            </a:endParaRPr>
          </a:p>
          <a:p>
            <a:pPr indent="0" lvl="0" marL="0" rtl="0" algn="l">
              <a:lnSpc>
                <a:spcPct val="80000"/>
              </a:lnSpc>
              <a:spcBef>
                <a:spcPts val="400"/>
              </a:spcBef>
              <a:spcAft>
                <a:spcPts val="0"/>
              </a:spcAft>
              <a:buSzPts val="1600"/>
              <a:buFont typeface="Arial"/>
              <a:buNone/>
            </a:pPr>
            <a:r>
              <a:t/>
            </a:r>
            <a:endParaRPr b="1" sz="2000">
              <a:latin typeface="Century Schoolbook"/>
              <a:ea typeface="Century Schoolbook"/>
              <a:cs typeface="Century Schoolbook"/>
              <a:sym typeface="Century Schoolbook"/>
            </a:endParaRPr>
          </a:p>
          <a:p>
            <a:pPr indent="-384047" lvl="0" marL="420624" rtl="0" algn="l">
              <a:lnSpc>
                <a:spcPct val="80000"/>
              </a:lnSpc>
              <a:spcBef>
                <a:spcPts val="400"/>
              </a:spcBef>
              <a:spcAft>
                <a:spcPts val="0"/>
              </a:spcAft>
              <a:buSzPts val="1600"/>
              <a:buFont typeface="Arial"/>
              <a:buNone/>
            </a:pPr>
            <a:r>
              <a:t/>
            </a:r>
            <a:endParaRPr b="1" sz="2000">
              <a:latin typeface="Century Schoolbook"/>
              <a:ea typeface="Century Schoolbook"/>
              <a:cs typeface="Century Schoolbook"/>
              <a:sym typeface="Century Schoolbook"/>
            </a:endParaRPr>
          </a:p>
          <a:p>
            <a:pPr indent="-384047" lvl="0" marL="420624" rtl="0" algn="l">
              <a:lnSpc>
                <a:spcPct val="80000"/>
              </a:lnSpc>
              <a:spcBef>
                <a:spcPts val="400"/>
              </a:spcBef>
              <a:spcAft>
                <a:spcPts val="0"/>
              </a:spcAft>
              <a:buSzPts val="1600"/>
              <a:buFont typeface="Arial"/>
              <a:buNone/>
            </a:pPr>
            <a:r>
              <a:rPr b="1" lang="en-US" sz="2000">
                <a:latin typeface="Century Schoolbook"/>
                <a:ea typeface="Century Schoolbook"/>
                <a:cs typeface="Century Schoolbook"/>
                <a:sym typeface="Century Schoolbook"/>
              </a:rPr>
              <a:t>	</a:t>
            </a:r>
            <a:endParaRPr>
              <a:latin typeface="Century Schoolbook"/>
              <a:ea typeface="Century Schoolbook"/>
              <a:cs typeface="Century Schoolbook"/>
              <a:sym typeface="Century Schoolbook"/>
            </a:endParaRPr>
          </a:p>
          <a:p>
            <a:pPr indent="-384047" lvl="0" marL="420624" rtl="0" algn="l">
              <a:lnSpc>
                <a:spcPct val="80000"/>
              </a:lnSpc>
              <a:spcBef>
                <a:spcPts val="400"/>
              </a:spcBef>
              <a:spcAft>
                <a:spcPts val="0"/>
              </a:spcAft>
              <a:buSzPts val="1600"/>
              <a:buFont typeface="Arial"/>
              <a:buNone/>
            </a:pPr>
            <a:r>
              <a:rPr b="1" lang="en-US" sz="2000">
                <a:latin typeface="Century Schoolbook"/>
                <a:ea typeface="Century Schoolbook"/>
                <a:cs typeface="Century Schoolbook"/>
                <a:sym typeface="Century Schoolbook"/>
              </a:rPr>
              <a:t>		</a:t>
            </a:r>
            <a:endParaRPr>
              <a:latin typeface="Century Schoolbook"/>
              <a:ea typeface="Century Schoolbook"/>
              <a:cs typeface="Century Schoolbook"/>
              <a:sym typeface="Century Schoolbook"/>
            </a:endParaRPr>
          </a:p>
          <a:p>
            <a:pPr indent="-345947" lvl="0" marL="420624" rtl="0" algn="l">
              <a:lnSpc>
                <a:spcPct val="80000"/>
              </a:lnSpc>
              <a:spcBef>
                <a:spcPts val="150"/>
              </a:spcBef>
              <a:spcAft>
                <a:spcPts val="0"/>
              </a:spcAft>
              <a:buSzPts val="600"/>
              <a:buNone/>
            </a:pPr>
            <a:r>
              <a:t/>
            </a:r>
            <a:endParaRPr sz="750">
              <a:latin typeface="Century Schoolbook"/>
              <a:ea typeface="Century Schoolbook"/>
              <a:cs typeface="Century Schoolbook"/>
              <a:sym typeface="Century Schoolbook"/>
            </a:endParaRPr>
          </a:p>
        </p:txBody>
      </p:sp>
    </p:spTree>
  </p:cSld>
  <p:clrMapOvr>
    <a:masterClrMapping/>
  </p:clrMapOvr>
  <p:transition spd="slow">
    <p:fade thruBlk="1"/>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6" name="Shape 386"/>
        <p:cNvGrpSpPr/>
        <p:nvPr/>
      </p:nvGrpSpPr>
      <p:grpSpPr>
        <a:xfrm>
          <a:off x="0" y="0"/>
          <a:ext cx="0" cy="0"/>
          <a:chOff x="0" y="0"/>
          <a:chExt cx="0" cy="0"/>
        </a:xfrm>
      </p:grpSpPr>
      <p:sp>
        <p:nvSpPr>
          <p:cNvPr id="387" name="Google Shape;387;p48"/>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4600"/>
              <a:buFont typeface="Libre Franklin"/>
              <a:buNone/>
            </a:pPr>
            <a:r>
              <a:rPr lang="en-US">
                <a:latin typeface="Century Schoolbook"/>
                <a:ea typeface="Century Schoolbook"/>
                <a:cs typeface="Century Schoolbook"/>
                <a:sym typeface="Century Schoolbook"/>
              </a:rPr>
              <a:t>2019 Regional Results</a:t>
            </a:r>
            <a:endParaRPr>
              <a:latin typeface="Century Schoolbook"/>
              <a:ea typeface="Century Schoolbook"/>
              <a:cs typeface="Century Schoolbook"/>
              <a:sym typeface="Century Schoolbook"/>
            </a:endParaRPr>
          </a:p>
        </p:txBody>
      </p:sp>
      <p:sp>
        <p:nvSpPr>
          <p:cNvPr id="388" name="Google Shape;388;p48"/>
          <p:cNvSpPr txBox="1"/>
          <p:nvPr>
            <p:ph idx="1" type="body"/>
          </p:nvPr>
        </p:nvSpPr>
        <p:spPr>
          <a:xfrm>
            <a:off x="762000" y="1600200"/>
            <a:ext cx="7467600" cy="45261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lang="en-US" sz="2720">
                <a:latin typeface="Century Schoolbook"/>
                <a:ea typeface="Century Schoolbook"/>
                <a:cs typeface="Century Schoolbook"/>
                <a:sym typeface="Century Schoolbook"/>
              </a:rPr>
              <a:t>Algebra 1 Team: 11th</a:t>
            </a:r>
            <a:endParaRPr>
              <a:latin typeface="Century Schoolbook"/>
              <a:ea typeface="Century Schoolbook"/>
              <a:cs typeface="Century Schoolbook"/>
              <a:sym typeface="Century Schoolbook"/>
            </a:endParaRPr>
          </a:p>
          <a:p>
            <a:pPr indent="0" lvl="0" marL="0" rtl="0" algn="l">
              <a:lnSpc>
                <a:spcPct val="80000"/>
              </a:lnSpc>
              <a:spcBef>
                <a:spcPts val="544"/>
              </a:spcBef>
              <a:spcAft>
                <a:spcPts val="0"/>
              </a:spcAft>
              <a:buNone/>
            </a:pPr>
            <a:r>
              <a:rPr lang="en-US" sz="2720">
                <a:latin typeface="Century Schoolbook"/>
                <a:ea typeface="Century Schoolbook"/>
                <a:cs typeface="Century Schoolbook"/>
                <a:sym typeface="Century Schoolbook"/>
              </a:rPr>
              <a:t>Geometry Team: 10th</a:t>
            </a:r>
            <a:endParaRPr>
              <a:latin typeface="Century Schoolbook"/>
              <a:ea typeface="Century Schoolbook"/>
              <a:cs typeface="Century Schoolbook"/>
              <a:sym typeface="Century Schoolbook"/>
            </a:endParaRPr>
          </a:p>
          <a:p>
            <a:pPr indent="0" lvl="0" marL="0" rtl="0" algn="l">
              <a:lnSpc>
                <a:spcPct val="80000"/>
              </a:lnSpc>
              <a:spcBef>
                <a:spcPts val="544"/>
              </a:spcBef>
              <a:spcAft>
                <a:spcPts val="0"/>
              </a:spcAft>
              <a:buNone/>
            </a:pPr>
            <a:r>
              <a:rPr lang="en-US" sz="2720">
                <a:latin typeface="Century Schoolbook"/>
                <a:ea typeface="Century Schoolbook"/>
                <a:cs typeface="Century Schoolbook"/>
                <a:sym typeface="Century Schoolbook"/>
              </a:rPr>
              <a:t>Algebra 2 Team: 9th</a:t>
            </a:r>
            <a:endParaRPr>
              <a:latin typeface="Century Schoolbook"/>
              <a:ea typeface="Century Schoolbook"/>
              <a:cs typeface="Century Schoolbook"/>
              <a:sym typeface="Century Schoolbook"/>
            </a:endParaRPr>
          </a:p>
          <a:p>
            <a:pPr indent="0" lvl="0" marL="0" rtl="0" algn="l">
              <a:lnSpc>
                <a:spcPct val="80000"/>
              </a:lnSpc>
              <a:spcBef>
                <a:spcPts val="544"/>
              </a:spcBef>
              <a:spcAft>
                <a:spcPts val="0"/>
              </a:spcAft>
              <a:buNone/>
            </a:pPr>
            <a:r>
              <a:rPr lang="en-US" sz="2720">
                <a:latin typeface="Century Schoolbook"/>
                <a:ea typeface="Century Schoolbook"/>
                <a:cs typeface="Century Schoolbook"/>
                <a:sym typeface="Century Schoolbook"/>
              </a:rPr>
              <a:t>Pre-Calculus Team: 12th</a:t>
            </a:r>
            <a:endParaRPr>
              <a:latin typeface="Century Schoolbook"/>
              <a:ea typeface="Century Schoolbook"/>
              <a:cs typeface="Century Schoolbook"/>
              <a:sym typeface="Century Schoolbook"/>
            </a:endParaRPr>
          </a:p>
          <a:p>
            <a:pPr indent="0" lvl="0" marL="0" rtl="0" algn="l">
              <a:lnSpc>
                <a:spcPct val="80000"/>
              </a:lnSpc>
              <a:spcBef>
                <a:spcPts val="544"/>
              </a:spcBef>
              <a:spcAft>
                <a:spcPts val="0"/>
              </a:spcAft>
              <a:buNone/>
            </a:pPr>
            <a:r>
              <a:rPr lang="en-US" sz="2720">
                <a:latin typeface="Century Schoolbook"/>
                <a:ea typeface="Century Schoolbook"/>
                <a:cs typeface="Century Schoolbook"/>
                <a:sym typeface="Century Schoolbook"/>
              </a:rPr>
              <a:t>9/10 Eight Person Team: 7th</a:t>
            </a:r>
            <a:endParaRPr>
              <a:latin typeface="Century Schoolbook"/>
              <a:ea typeface="Century Schoolbook"/>
              <a:cs typeface="Century Schoolbook"/>
              <a:sym typeface="Century Schoolbook"/>
            </a:endParaRPr>
          </a:p>
          <a:p>
            <a:pPr indent="0" lvl="0" marL="0" rtl="0" algn="l">
              <a:lnSpc>
                <a:spcPct val="80000"/>
              </a:lnSpc>
              <a:spcBef>
                <a:spcPts val="544"/>
              </a:spcBef>
              <a:spcAft>
                <a:spcPts val="0"/>
              </a:spcAft>
              <a:buNone/>
            </a:pPr>
            <a:r>
              <a:rPr lang="en-US" sz="2720">
                <a:latin typeface="Century Schoolbook"/>
                <a:ea typeface="Century Schoolbook"/>
                <a:cs typeface="Century Schoolbook"/>
                <a:sym typeface="Century Schoolbook"/>
              </a:rPr>
              <a:t>11/12 Eight Person Team: 11th</a:t>
            </a:r>
            <a:endParaRPr>
              <a:latin typeface="Century Schoolbook"/>
              <a:ea typeface="Century Schoolbook"/>
              <a:cs typeface="Century Schoolbook"/>
              <a:sym typeface="Century Schoolbook"/>
            </a:endParaRPr>
          </a:p>
          <a:p>
            <a:pPr indent="0" lvl="0" marL="0" rtl="0" algn="l">
              <a:lnSpc>
                <a:spcPct val="80000"/>
              </a:lnSpc>
              <a:spcBef>
                <a:spcPts val="544"/>
              </a:spcBef>
              <a:spcAft>
                <a:spcPts val="0"/>
              </a:spcAft>
              <a:buNone/>
            </a:pPr>
            <a:r>
              <a:rPr lang="en-US" sz="2720">
                <a:latin typeface="Century Schoolbook"/>
                <a:ea typeface="Century Schoolbook"/>
                <a:cs typeface="Century Schoolbook"/>
                <a:sym typeface="Century Schoolbook"/>
              </a:rPr>
              <a:t>Calculator Team: 12th</a:t>
            </a:r>
            <a:endParaRPr>
              <a:latin typeface="Century Schoolbook"/>
              <a:ea typeface="Century Schoolbook"/>
              <a:cs typeface="Century Schoolbook"/>
              <a:sym typeface="Century Schoolbook"/>
            </a:endParaRPr>
          </a:p>
          <a:p>
            <a:pPr indent="0" lvl="0" marL="0" rtl="0" algn="l">
              <a:lnSpc>
                <a:spcPct val="80000"/>
              </a:lnSpc>
              <a:spcBef>
                <a:spcPts val="544"/>
              </a:spcBef>
              <a:spcAft>
                <a:spcPts val="0"/>
              </a:spcAft>
              <a:buNone/>
            </a:pPr>
            <a:r>
              <a:rPr lang="en-US" sz="2720">
                <a:latin typeface="Century Schoolbook"/>
                <a:ea typeface="Century Schoolbook"/>
                <a:cs typeface="Century Schoolbook"/>
                <a:sym typeface="Century Schoolbook"/>
              </a:rPr>
              <a:t>9/10 Two Person Team: 9th</a:t>
            </a:r>
            <a:endParaRPr>
              <a:latin typeface="Century Schoolbook"/>
              <a:ea typeface="Century Schoolbook"/>
              <a:cs typeface="Century Schoolbook"/>
              <a:sym typeface="Century Schoolbook"/>
            </a:endParaRPr>
          </a:p>
          <a:p>
            <a:pPr indent="0" lvl="0" marL="0" rtl="0" algn="l">
              <a:lnSpc>
                <a:spcPct val="80000"/>
              </a:lnSpc>
              <a:spcBef>
                <a:spcPts val="544"/>
              </a:spcBef>
              <a:spcAft>
                <a:spcPts val="0"/>
              </a:spcAft>
              <a:buNone/>
            </a:pPr>
            <a:r>
              <a:rPr lang="en-US" sz="2720">
                <a:latin typeface="Century Schoolbook"/>
                <a:ea typeface="Century Schoolbook"/>
                <a:cs typeface="Century Schoolbook"/>
                <a:sym typeface="Century Schoolbook"/>
              </a:rPr>
              <a:t>11/12 Two Person Team: 10th</a:t>
            </a:r>
            <a:endParaRPr>
              <a:latin typeface="Century Schoolbook"/>
              <a:ea typeface="Century Schoolbook"/>
              <a:cs typeface="Century Schoolbook"/>
              <a:sym typeface="Century Schoolbook"/>
            </a:endParaRPr>
          </a:p>
          <a:p>
            <a:pPr indent="0" lvl="0" marL="0" rtl="0" algn="l">
              <a:lnSpc>
                <a:spcPct val="80000"/>
              </a:lnSpc>
              <a:spcBef>
                <a:spcPts val="544"/>
              </a:spcBef>
              <a:spcAft>
                <a:spcPts val="0"/>
              </a:spcAft>
              <a:buNone/>
            </a:pPr>
            <a:r>
              <a:rPr lang="en-US" sz="2720">
                <a:latin typeface="Century Schoolbook"/>
                <a:ea typeface="Century Schoolbook"/>
                <a:cs typeface="Century Schoolbook"/>
                <a:sym typeface="Century Schoolbook"/>
              </a:rPr>
              <a:t>Orals Team: 8th</a:t>
            </a:r>
            <a:endParaRPr sz="2550">
              <a:latin typeface="Century Schoolbook"/>
              <a:ea typeface="Century Schoolbook"/>
              <a:cs typeface="Century Schoolbook"/>
              <a:sym typeface="Century Schoolbook"/>
            </a:endParaRPr>
          </a:p>
        </p:txBody>
      </p:sp>
    </p:spTree>
  </p:cSld>
  <p:clrMapOvr>
    <a:masterClrMapping/>
  </p:clrMapOvr>
  <p:transition spd="slow">
    <p:fade thruBlk="1"/>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2" name="Shape 392"/>
        <p:cNvGrpSpPr/>
        <p:nvPr/>
      </p:nvGrpSpPr>
      <p:grpSpPr>
        <a:xfrm>
          <a:off x="0" y="0"/>
          <a:ext cx="0" cy="0"/>
          <a:chOff x="0" y="0"/>
          <a:chExt cx="0" cy="0"/>
        </a:xfrm>
      </p:grpSpPr>
      <p:sp>
        <p:nvSpPr>
          <p:cNvPr id="393" name="Google Shape;393;p49"/>
          <p:cNvSpPr txBox="1"/>
          <p:nvPr>
            <p:ph type="title"/>
          </p:nvPr>
        </p:nvSpPr>
        <p:spPr>
          <a:xfrm>
            <a:off x="457200" y="274650"/>
            <a:ext cx="84318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Regional Math Competition</a:t>
            </a:r>
            <a:endParaRPr>
              <a:latin typeface="Century Schoolbook"/>
              <a:ea typeface="Century Schoolbook"/>
              <a:cs typeface="Century Schoolbook"/>
              <a:sym typeface="Century Schoolbook"/>
            </a:endParaRPr>
          </a:p>
        </p:txBody>
      </p:sp>
      <p:sp>
        <p:nvSpPr>
          <p:cNvPr id="394" name="Google Shape;394;p49"/>
          <p:cNvSpPr txBox="1"/>
          <p:nvPr>
            <p:ph idx="1" type="body"/>
          </p:nvPr>
        </p:nvSpPr>
        <p:spPr>
          <a:xfrm>
            <a:off x="709450" y="5730275"/>
            <a:ext cx="7406400" cy="8049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sz="3600">
                <a:latin typeface="Century Schoolbook"/>
                <a:ea typeface="Century Schoolbook"/>
                <a:cs typeface="Century Schoolbook"/>
                <a:sym typeface="Century Schoolbook"/>
              </a:rPr>
              <a:t>Lindsay and Emily Stevenson</a:t>
            </a:r>
            <a:endParaRPr sz="3600">
              <a:latin typeface="Century Schoolbook"/>
              <a:ea typeface="Century Schoolbook"/>
              <a:cs typeface="Century Schoolbook"/>
              <a:sym typeface="Century Schoolbook"/>
            </a:endParaRPr>
          </a:p>
        </p:txBody>
      </p:sp>
      <p:pic>
        <p:nvPicPr>
          <p:cNvPr id="395" name="Google Shape;395;p49"/>
          <p:cNvPicPr preferRelativeResize="0"/>
          <p:nvPr/>
        </p:nvPicPr>
        <p:blipFill>
          <a:blip r:embed="rId3">
            <a:alphaModFix/>
          </a:blip>
          <a:stretch>
            <a:fillRect/>
          </a:stretch>
        </p:blipFill>
        <p:spPr>
          <a:xfrm>
            <a:off x="975225" y="1293625"/>
            <a:ext cx="2750474" cy="4473199"/>
          </a:xfrm>
          <a:prstGeom prst="rect">
            <a:avLst/>
          </a:prstGeom>
          <a:noFill/>
          <a:ln>
            <a:noFill/>
          </a:ln>
        </p:spPr>
      </p:pic>
      <p:sp>
        <p:nvSpPr>
          <p:cNvPr id="396" name="Google Shape;396;p49"/>
          <p:cNvSpPr txBox="1"/>
          <p:nvPr>
            <p:ph idx="1" type="body"/>
          </p:nvPr>
        </p:nvSpPr>
        <p:spPr>
          <a:xfrm>
            <a:off x="3725700" y="1658450"/>
            <a:ext cx="5683500" cy="3839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sz="3600">
                <a:latin typeface="Century Schoolbook"/>
                <a:ea typeface="Century Schoolbook"/>
                <a:cs typeface="Century Schoolbook"/>
                <a:sym typeface="Century Schoolbook"/>
              </a:rPr>
              <a:t>Finished 1st Place in the math oral competition:</a:t>
            </a:r>
            <a:endParaRPr sz="3600">
              <a:latin typeface="Century Schoolbook"/>
              <a:ea typeface="Century Schoolbook"/>
              <a:cs typeface="Century Schoolbook"/>
              <a:sym typeface="Century Schoolbook"/>
            </a:endParaRPr>
          </a:p>
          <a:p>
            <a:pPr indent="0" lvl="0" marL="0" rtl="0" algn="l">
              <a:spcBef>
                <a:spcPts val="360"/>
              </a:spcBef>
              <a:spcAft>
                <a:spcPts val="0"/>
              </a:spcAft>
              <a:buNone/>
            </a:pPr>
            <a:r>
              <a:rPr lang="en-US" sz="3600">
                <a:latin typeface="Century Schoolbook"/>
                <a:ea typeface="Century Schoolbook"/>
                <a:cs typeface="Century Schoolbook"/>
                <a:sym typeface="Century Schoolbook"/>
              </a:rPr>
              <a:t>Making it to the state competition.</a:t>
            </a:r>
            <a:endParaRPr sz="3600">
              <a:latin typeface="Century Schoolbook"/>
              <a:ea typeface="Century Schoolbook"/>
              <a:cs typeface="Century Schoolbook"/>
              <a:sym typeface="Century Schoolbook"/>
            </a:endParaRPr>
          </a:p>
          <a:p>
            <a:pPr indent="0" lvl="0" marL="0" rtl="0" algn="l">
              <a:spcBef>
                <a:spcPts val="360"/>
              </a:spcBef>
              <a:spcAft>
                <a:spcPts val="0"/>
              </a:spcAft>
              <a:buNone/>
            </a:pPr>
            <a:r>
              <a:rPr lang="en-US" sz="3600">
                <a:latin typeface="Century Schoolbook"/>
                <a:ea typeface="Century Schoolbook"/>
                <a:cs typeface="Century Schoolbook"/>
                <a:sym typeface="Century Schoolbook"/>
              </a:rPr>
              <a:t>First time in school history.</a:t>
            </a:r>
            <a:endParaRPr sz="3600">
              <a:latin typeface="Century Schoolbook"/>
              <a:ea typeface="Century Schoolbook"/>
              <a:cs typeface="Century Schoolbook"/>
              <a:sym typeface="Century Schoolbook"/>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0" name="Shape 400"/>
        <p:cNvGrpSpPr/>
        <p:nvPr/>
      </p:nvGrpSpPr>
      <p:grpSpPr>
        <a:xfrm>
          <a:off x="0" y="0"/>
          <a:ext cx="0" cy="0"/>
          <a:chOff x="0" y="0"/>
          <a:chExt cx="0" cy="0"/>
        </a:xfrm>
      </p:grpSpPr>
      <p:sp>
        <p:nvSpPr>
          <p:cNvPr id="401" name="Google Shape;401;p50"/>
          <p:cNvSpPr txBox="1"/>
          <p:nvPr>
            <p:ph type="title"/>
          </p:nvPr>
        </p:nvSpPr>
        <p:spPr>
          <a:xfrm>
            <a:off x="457200" y="274638"/>
            <a:ext cx="74676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MATH SENIOR AWARD</a:t>
            </a:r>
            <a:endParaRPr>
              <a:latin typeface="Century Schoolbook"/>
              <a:ea typeface="Century Schoolbook"/>
              <a:cs typeface="Century Schoolbook"/>
              <a:sym typeface="Century Schoolbook"/>
            </a:endParaRPr>
          </a:p>
        </p:txBody>
      </p:sp>
      <p:sp>
        <p:nvSpPr>
          <p:cNvPr id="402" name="Google Shape;402;p50"/>
          <p:cNvSpPr txBox="1"/>
          <p:nvPr>
            <p:ph idx="1" type="body"/>
          </p:nvPr>
        </p:nvSpPr>
        <p:spPr>
          <a:xfrm>
            <a:off x="491275" y="1331075"/>
            <a:ext cx="3461700" cy="12612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sz="3600">
                <a:latin typeface="Century Schoolbook"/>
                <a:ea typeface="Century Schoolbook"/>
                <a:cs typeface="Century Schoolbook"/>
                <a:sym typeface="Century Schoolbook"/>
              </a:rPr>
              <a:t>Alex Gamino</a:t>
            </a:r>
            <a:endParaRPr sz="3600">
              <a:latin typeface="Century Schoolbook"/>
              <a:ea typeface="Century Schoolbook"/>
              <a:cs typeface="Century Schoolbook"/>
              <a:sym typeface="Century Schoolbook"/>
            </a:endParaRPr>
          </a:p>
        </p:txBody>
      </p:sp>
      <p:sp>
        <p:nvSpPr>
          <p:cNvPr id="403" name="Google Shape;403;p50"/>
          <p:cNvSpPr txBox="1"/>
          <p:nvPr/>
        </p:nvSpPr>
        <p:spPr>
          <a:xfrm>
            <a:off x="0" y="2014500"/>
            <a:ext cx="5982300" cy="455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FFFFFF"/>
                </a:solidFill>
              </a:rPr>
              <a:t>Mr. Stewart writes: </a:t>
            </a:r>
            <a:r>
              <a:rPr lang="en-US">
                <a:solidFill>
                  <a:srgbClr val="FFFFFF"/>
                </a:solidFill>
              </a:rPr>
              <a:t>Alex is a gifted math student and has a great sense of humor.  It was fun teaching someone so relaxed on a daily basis in class that is usually quite wound up.  Alex will be awesome in whatever he chooses to do, and I now have to agree that Bon Jovi is classic rock, much to my disappointment.</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US">
                <a:solidFill>
                  <a:srgbClr val="FFFFFF"/>
                </a:solidFill>
              </a:rPr>
              <a:t>Mrs. StachWilen writes: He told me he wants to be a math teacher. He is not afraid to ask questions or challenge me on an answer, and the way he explains things is very well thought out. (Maybe it's because he has to "see" things differently?) He is in theater, sports, and is a 4-year math team veteran, so he is very organized. He has great penmanship and listens to great music, too!</a:t>
            </a:r>
            <a:endParaRPr>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US">
                <a:solidFill>
                  <a:srgbClr val="FFFFFF"/>
                </a:solidFill>
              </a:rPr>
              <a:t>Mr. Bugajsky writes: I got the </a:t>
            </a:r>
            <a:r>
              <a:rPr lang="en-US">
                <a:solidFill>
                  <a:srgbClr val="FFFFFF"/>
                </a:solidFill>
              </a:rPr>
              <a:t>privilege</a:t>
            </a:r>
            <a:r>
              <a:rPr lang="en-US">
                <a:solidFill>
                  <a:srgbClr val="FFFFFF"/>
                </a:solidFill>
              </a:rPr>
              <a:t> to teach and coach Alex in Advance Algebra.  He is a fantastic young man with a bright feature.  I’m not </a:t>
            </a:r>
            <a:r>
              <a:rPr lang="en-US">
                <a:solidFill>
                  <a:srgbClr val="FFFFFF"/>
                </a:solidFill>
              </a:rPr>
              <a:t>prone</a:t>
            </a:r>
            <a:r>
              <a:rPr lang="en-US">
                <a:solidFill>
                  <a:srgbClr val="FFFFFF"/>
                </a:solidFill>
              </a:rPr>
              <a:t> to making mistakes, but when I did Alex was the first student to let me know. Thanks Alex. </a:t>
            </a:r>
            <a:endParaRPr>
              <a:solidFill>
                <a:srgbClr val="FFFFFF"/>
              </a:solidFill>
            </a:endParaRPr>
          </a:p>
        </p:txBody>
      </p:sp>
      <p:pic>
        <p:nvPicPr>
          <p:cNvPr id="404" name="Google Shape;404;p50"/>
          <p:cNvPicPr preferRelativeResize="0"/>
          <p:nvPr/>
        </p:nvPicPr>
        <p:blipFill>
          <a:blip r:embed="rId3">
            <a:alphaModFix/>
          </a:blip>
          <a:stretch>
            <a:fillRect/>
          </a:stretch>
        </p:blipFill>
        <p:spPr>
          <a:xfrm rot="-5400000">
            <a:off x="5358860" y="1987760"/>
            <a:ext cx="4333576" cy="288905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8" name="Shape 408"/>
        <p:cNvGrpSpPr/>
        <p:nvPr/>
      </p:nvGrpSpPr>
      <p:grpSpPr>
        <a:xfrm>
          <a:off x="0" y="0"/>
          <a:ext cx="0" cy="0"/>
          <a:chOff x="0" y="0"/>
          <a:chExt cx="0" cy="0"/>
        </a:xfrm>
      </p:grpSpPr>
      <p:sp>
        <p:nvSpPr>
          <p:cNvPr id="409" name="Google Shape;409;p51"/>
          <p:cNvSpPr txBox="1"/>
          <p:nvPr>
            <p:ph type="title"/>
          </p:nvPr>
        </p:nvSpPr>
        <p:spPr>
          <a:xfrm>
            <a:off x="457200" y="274650"/>
            <a:ext cx="79767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SCIENCE SENIOR AWARD</a:t>
            </a:r>
            <a:endParaRPr>
              <a:latin typeface="Century Schoolbook"/>
              <a:ea typeface="Century Schoolbook"/>
              <a:cs typeface="Century Schoolbook"/>
              <a:sym typeface="Century Schoolbook"/>
            </a:endParaRPr>
          </a:p>
        </p:txBody>
      </p:sp>
      <p:sp>
        <p:nvSpPr>
          <p:cNvPr id="410" name="Google Shape;410;p51"/>
          <p:cNvSpPr txBox="1"/>
          <p:nvPr>
            <p:ph idx="1" type="body"/>
          </p:nvPr>
        </p:nvSpPr>
        <p:spPr>
          <a:xfrm>
            <a:off x="271775" y="1417650"/>
            <a:ext cx="4547100" cy="54405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sz="3600">
                <a:latin typeface="Century Schoolbook"/>
                <a:ea typeface="Century Schoolbook"/>
                <a:cs typeface="Century Schoolbook"/>
                <a:sym typeface="Century Schoolbook"/>
              </a:rPr>
              <a:t>Elizabeth O’Brien</a:t>
            </a:r>
            <a:endParaRPr sz="3600">
              <a:latin typeface="Century Schoolbook"/>
              <a:ea typeface="Century Schoolbook"/>
              <a:cs typeface="Century Schoolbook"/>
              <a:sym typeface="Century Schoolbook"/>
            </a:endParaRPr>
          </a:p>
          <a:p>
            <a:pPr indent="0" lvl="0" marL="0" rtl="0" algn="l">
              <a:spcBef>
                <a:spcPts val="360"/>
              </a:spcBef>
              <a:spcAft>
                <a:spcPts val="0"/>
              </a:spcAft>
              <a:buNone/>
            </a:pPr>
            <a:r>
              <a:rPr lang="en-US" sz="2400">
                <a:solidFill>
                  <a:srgbClr val="FFFFFF"/>
                </a:solidFill>
                <a:latin typeface="Century Schoolbook"/>
                <a:ea typeface="Century Schoolbook"/>
                <a:cs typeface="Century Schoolbook"/>
                <a:sym typeface="Century Schoolbook"/>
              </a:rPr>
              <a:t>Lizzie </a:t>
            </a:r>
            <a:r>
              <a:rPr lang="en-US" sz="2400">
                <a:solidFill>
                  <a:srgbClr val="FFFFFF"/>
                </a:solidFill>
                <a:latin typeface="Century Schoolbook"/>
                <a:ea typeface="Century Schoolbook"/>
                <a:cs typeface="Century Schoolbook"/>
                <a:sym typeface="Century Schoolbook"/>
              </a:rPr>
              <a:t>possesses an impressive intuition for physics. She is passionate about learning and is a born leader. Even though Lizzie is naturally brilliant at physics, she still works incredibly hard and never shies away from a challenge. She is highly deserving of this award and will go on to be highly successful!</a:t>
            </a:r>
            <a:endParaRPr sz="2400">
              <a:solidFill>
                <a:srgbClr val="FFFFFF"/>
              </a:solidFill>
              <a:latin typeface="Century Schoolbook"/>
              <a:ea typeface="Century Schoolbook"/>
              <a:cs typeface="Century Schoolbook"/>
              <a:sym typeface="Century Schoolbook"/>
            </a:endParaRPr>
          </a:p>
        </p:txBody>
      </p:sp>
      <p:pic>
        <p:nvPicPr>
          <p:cNvPr id="411" name="Google Shape;411;p51"/>
          <p:cNvPicPr preferRelativeResize="0"/>
          <p:nvPr/>
        </p:nvPicPr>
        <p:blipFill>
          <a:blip r:embed="rId3">
            <a:alphaModFix/>
          </a:blip>
          <a:stretch>
            <a:fillRect/>
          </a:stretch>
        </p:blipFill>
        <p:spPr>
          <a:xfrm flipH="1" rot="5400000">
            <a:off x="4548191" y="2163068"/>
            <a:ext cx="4883795" cy="325587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5" name="Shape 415"/>
        <p:cNvGrpSpPr/>
        <p:nvPr/>
      </p:nvGrpSpPr>
      <p:grpSpPr>
        <a:xfrm>
          <a:off x="0" y="0"/>
          <a:ext cx="0" cy="0"/>
          <a:chOff x="0" y="0"/>
          <a:chExt cx="0" cy="0"/>
        </a:xfrm>
      </p:grpSpPr>
      <p:pic>
        <p:nvPicPr>
          <p:cNvPr id="416" name="Google Shape;416;p52"/>
          <p:cNvPicPr preferRelativeResize="0"/>
          <p:nvPr/>
        </p:nvPicPr>
        <p:blipFill rotWithShape="1">
          <a:blip r:embed="rId3">
            <a:alphaModFix/>
          </a:blip>
          <a:srcRect b="0" l="11101" r="14692" t="6182"/>
          <a:stretch/>
        </p:blipFill>
        <p:spPr>
          <a:xfrm>
            <a:off x="1501600" y="317100"/>
            <a:ext cx="7467028" cy="6291927"/>
          </a:xfrm>
          <a:prstGeom prst="rect">
            <a:avLst/>
          </a:prstGeom>
          <a:noFill/>
          <a:ln>
            <a:noFill/>
          </a:ln>
        </p:spPr>
      </p:pic>
      <p:pic>
        <p:nvPicPr>
          <p:cNvPr id="417" name="Google Shape;417;p52"/>
          <p:cNvPicPr preferRelativeResize="0"/>
          <p:nvPr/>
        </p:nvPicPr>
        <p:blipFill rotWithShape="1">
          <a:blip r:embed="rId4">
            <a:alphaModFix/>
          </a:blip>
          <a:srcRect b="21286" l="0" r="65282" t="27825"/>
          <a:stretch/>
        </p:blipFill>
        <p:spPr>
          <a:xfrm>
            <a:off x="88125" y="317100"/>
            <a:ext cx="2306100" cy="6291927"/>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1" name="Shape 421"/>
        <p:cNvGrpSpPr/>
        <p:nvPr/>
      </p:nvGrpSpPr>
      <p:grpSpPr>
        <a:xfrm>
          <a:off x="0" y="0"/>
          <a:ext cx="0" cy="0"/>
          <a:chOff x="0" y="0"/>
          <a:chExt cx="0" cy="0"/>
        </a:xfrm>
      </p:grpSpPr>
      <p:sp>
        <p:nvSpPr>
          <p:cNvPr id="422" name="Google Shape;422;p53"/>
          <p:cNvSpPr txBox="1"/>
          <p:nvPr>
            <p:ph type="title"/>
          </p:nvPr>
        </p:nvSpPr>
        <p:spPr>
          <a:xfrm>
            <a:off x="152400" y="122250"/>
            <a:ext cx="55728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t>Viviana Sanfilippo</a:t>
            </a:r>
            <a:endParaRPr/>
          </a:p>
        </p:txBody>
      </p:sp>
      <p:pic>
        <p:nvPicPr>
          <p:cNvPr id="423" name="Google Shape;423;p53"/>
          <p:cNvPicPr preferRelativeResize="0"/>
          <p:nvPr/>
        </p:nvPicPr>
        <p:blipFill>
          <a:blip r:embed="rId3">
            <a:alphaModFix/>
          </a:blip>
          <a:stretch>
            <a:fillRect/>
          </a:stretch>
        </p:blipFill>
        <p:spPr>
          <a:xfrm>
            <a:off x="152400" y="1341452"/>
            <a:ext cx="4876800" cy="4876800"/>
          </a:xfrm>
          <a:prstGeom prst="rect">
            <a:avLst/>
          </a:prstGeom>
          <a:noFill/>
          <a:ln>
            <a:noFill/>
          </a:ln>
        </p:spPr>
      </p:pic>
      <p:sp>
        <p:nvSpPr>
          <p:cNvPr id="424" name="Google Shape;424;p53"/>
          <p:cNvSpPr txBox="1"/>
          <p:nvPr>
            <p:ph idx="4294967295" type="body"/>
          </p:nvPr>
        </p:nvSpPr>
        <p:spPr>
          <a:xfrm>
            <a:off x="5029200" y="4156800"/>
            <a:ext cx="4114800" cy="2625000"/>
          </a:xfrm>
          <a:prstGeom prst="rect">
            <a:avLst/>
          </a:prstGeom>
        </p:spPr>
        <p:txBody>
          <a:bodyPr anchorCtr="0" anchor="t" bIns="45700" lIns="91425" spcFirstLastPara="1" rIns="91425" wrap="square" tIns="45700">
            <a:noAutofit/>
          </a:bodyPr>
          <a:lstStyle/>
          <a:p>
            <a:pPr indent="0" lvl="0" marL="0" rtl="0" algn="ctr">
              <a:spcBef>
                <a:spcPts val="600"/>
              </a:spcBef>
              <a:spcAft>
                <a:spcPts val="0"/>
              </a:spcAft>
              <a:buClr>
                <a:schemeClr val="dk1"/>
              </a:buClr>
              <a:buSzPts val="1100"/>
              <a:buFont typeface="Arial"/>
              <a:buNone/>
            </a:pPr>
            <a:r>
              <a:rPr lang="en-US" sz="2700">
                <a:latin typeface="Century Schoolbook"/>
                <a:ea typeface="Century Schoolbook"/>
                <a:cs typeface="Century Schoolbook"/>
                <a:sym typeface="Century Schoolbook"/>
              </a:rPr>
              <a:t>8th</a:t>
            </a:r>
            <a:r>
              <a:rPr lang="en-US" sz="2700">
                <a:latin typeface="Century Schoolbook"/>
                <a:ea typeface="Century Schoolbook"/>
                <a:cs typeface="Century Schoolbook"/>
                <a:sym typeface="Century Schoolbook"/>
              </a:rPr>
              <a:t> place All Conference </a:t>
            </a:r>
            <a:endParaRPr sz="2700">
              <a:latin typeface="Century Schoolbook"/>
              <a:ea typeface="Century Schoolbook"/>
              <a:cs typeface="Century Schoolbook"/>
              <a:sym typeface="Century Schoolbook"/>
            </a:endParaRPr>
          </a:p>
          <a:p>
            <a:pPr indent="0" lvl="0" marL="0" rtl="0" algn="ctr">
              <a:spcBef>
                <a:spcPts val="600"/>
              </a:spcBef>
              <a:spcAft>
                <a:spcPts val="0"/>
              </a:spcAft>
              <a:buClr>
                <a:schemeClr val="dk1"/>
              </a:buClr>
              <a:buSzPts val="1100"/>
              <a:buFont typeface="Arial"/>
              <a:buNone/>
            </a:pPr>
            <a:r>
              <a:rPr lang="en-US" sz="2700">
                <a:latin typeface="Century Schoolbook"/>
                <a:ea typeface="Century Schoolbook"/>
                <a:cs typeface="Century Schoolbook"/>
                <a:sym typeface="Century Schoolbook"/>
              </a:rPr>
              <a:t>3x Sectional Qualifier</a:t>
            </a:r>
            <a:endParaRPr sz="2700">
              <a:latin typeface="Century Schoolbook"/>
              <a:ea typeface="Century Schoolbook"/>
              <a:cs typeface="Century Schoolbook"/>
              <a:sym typeface="Century Schoolbook"/>
            </a:endParaRPr>
          </a:p>
          <a:p>
            <a:pPr indent="0" lvl="0" marL="0" rtl="0" algn="ctr">
              <a:spcBef>
                <a:spcPts val="600"/>
              </a:spcBef>
              <a:spcAft>
                <a:spcPts val="0"/>
              </a:spcAft>
              <a:buClr>
                <a:schemeClr val="dk1"/>
              </a:buClr>
              <a:buSzPts val="1100"/>
              <a:buFont typeface="Arial"/>
              <a:buNone/>
            </a:pPr>
            <a:r>
              <a:rPr lang="en-US" sz="2700">
                <a:latin typeface="Century Schoolbook"/>
                <a:ea typeface="Century Schoolbook"/>
                <a:cs typeface="Century Schoolbook"/>
                <a:sym typeface="Century Schoolbook"/>
              </a:rPr>
              <a:t>IHSA State Qualifier</a:t>
            </a:r>
            <a:endParaRPr sz="2700">
              <a:latin typeface="Century Schoolbook"/>
              <a:ea typeface="Century Schoolbook"/>
              <a:cs typeface="Century Schoolbook"/>
              <a:sym typeface="Century Schoolbook"/>
            </a:endParaRPr>
          </a:p>
          <a:p>
            <a:pPr indent="0" lvl="0" marL="0" rtl="0" algn="ctr">
              <a:spcBef>
                <a:spcPts val="600"/>
              </a:spcBef>
              <a:spcAft>
                <a:spcPts val="0"/>
              </a:spcAft>
              <a:buClr>
                <a:schemeClr val="dk1"/>
              </a:buClr>
              <a:buSzPts val="1100"/>
              <a:buFont typeface="Arial"/>
              <a:buNone/>
            </a:pPr>
            <a:r>
              <a:rPr lang="en-US" sz="2700">
                <a:latin typeface="Century Schoolbook"/>
                <a:ea typeface="Century Schoolbook"/>
                <a:cs typeface="Century Schoolbook"/>
                <a:sym typeface="Century Schoolbook"/>
              </a:rPr>
              <a:t>2 sec from school record</a:t>
            </a:r>
            <a:endParaRPr sz="2700">
              <a:latin typeface="Century Schoolbook"/>
              <a:ea typeface="Century Schoolbook"/>
              <a:cs typeface="Century Schoolbook"/>
              <a:sym typeface="Century Schoolbook"/>
            </a:endParaRPr>
          </a:p>
          <a:p>
            <a:pPr indent="0" lvl="0" marL="0" rtl="0" algn="ctr">
              <a:spcBef>
                <a:spcPts val="600"/>
              </a:spcBef>
              <a:spcAft>
                <a:spcPts val="0"/>
              </a:spcAft>
              <a:buNone/>
            </a:pPr>
            <a:r>
              <a:rPr lang="en-US">
                <a:latin typeface="Century Schoolbook"/>
                <a:ea typeface="Century Schoolbook"/>
                <a:cs typeface="Century Schoolbook"/>
                <a:sym typeface="Century Schoolbook"/>
              </a:rPr>
              <a:t>Team MVP</a:t>
            </a:r>
            <a:endParaRPr>
              <a:latin typeface="Century Schoolbook"/>
              <a:ea typeface="Century Schoolbook"/>
              <a:cs typeface="Century Schoolbook"/>
              <a:sym typeface="Century Schoolbook"/>
            </a:endParaRPr>
          </a:p>
          <a:p>
            <a:pPr indent="0" lvl="0" marL="0" rtl="0" algn="l">
              <a:spcBef>
                <a:spcPts val="600"/>
              </a:spcBef>
              <a:spcAft>
                <a:spcPts val="0"/>
              </a:spcAft>
              <a:buClr>
                <a:schemeClr val="dk1"/>
              </a:buClr>
              <a:buSzPts val="1100"/>
              <a:buFont typeface="Arial"/>
              <a:buNone/>
            </a:pPr>
            <a:r>
              <a:t/>
            </a:r>
            <a:endParaRPr>
              <a:latin typeface="Century Schoolbook"/>
              <a:ea typeface="Century Schoolbook"/>
              <a:cs typeface="Century Schoolbook"/>
              <a:sym typeface="Century Schoolbook"/>
            </a:endParaRPr>
          </a:p>
        </p:txBody>
      </p:sp>
      <p:pic>
        <p:nvPicPr>
          <p:cNvPr id="425" name="Google Shape;425;p53"/>
          <p:cNvPicPr preferRelativeResize="0"/>
          <p:nvPr/>
        </p:nvPicPr>
        <p:blipFill rotWithShape="1">
          <a:blip r:embed="rId4">
            <a:alphaModFix/>
          </a:blip>
          <a:srcRect b="39879" l="2373" r="27813" t="32308"/>
          <a:stretch/>
        </p:blipFill>
        <p:spPr>
          <a:xfrm>
            <a:off x="5300700" y="184650"/>
            <a:ext cx="3794624" cy="1018200"/>
          </a:xfrm>
          <a:prstGeom prst="rect">
            <a:avLst/>
          </a:prstGeom>
          <a:noFill/>
          <a:ln>
            <a:noFill/>
          </a:ln>
        </p:spPr>
      </p:pic>
      <p:pic>
        <p:nvPicPr>
          <p:cNvPr id="426" name="Google Shape;426;p53"/>
          <p:cNvPicPr preferRelativeResize="0"/>
          <p:nvPr/>
        </p:nvPicPr>
        <p:blipFill rotWithShape="1">
          <a:blip r:embed="rId5">
            <a:alphaModFix/>
          </a:blip>
          <a:srcRect b="7593" l="20962" r="17236" t="20225"/>
          <a:stretch/>
        </p:blipFill>
        <p:spPr>
          <a:xfrm>
            <a:off x="5300700" y="1246125"/>
            <a:ext cx="3718426" cy="289481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0" name="Shape 430"/>
        <p:cNvGrpSpPr/>
        <p:nvPr/>
      </p:nvGrpSpPr>
      <p:grpSpPr>
        <a:xfrm>
          <a:off x="0" y="0"/>
          <a:ext cx="0" cy="0"/>
          <a:chOff x="0" y="0"/>
          <a:chExt cx="0" cy="0"/>
        </a:xfrm>
      </p:grpSpPr>
      <p:pic>
        <p:nvPicPr>
          <p:cNvPr id="431" name="Google Shape;431;p54"/>
          <p:cNvPicPr preferRelativeResize="0"/>
          <p:nvPr/>
        </p:nvPicPr>
        <p:blipFill rotWithShape="1">
          <a:blip r:embed="rId3">
            <a:alphaModFix/>
          </a:blip>
          <a:srcRect b="20474" l="0" r="0" t="26688"/>
          <a:stretch/>
        </p:blipFill>
        <p:spPr>
          <a:xfrm>
            <a:off x="456521" y="3963797"/>
            <a:ext cx="2963124" cy="2087552"/>
          </a:xfrm>
          <a:prstGeom prst="rect">
            <a:avLst/>
          </a:prstGeom>
          <a:noFill/>
          <a:ln>
            <a:noFill/>
          </a:ln>
        </p:spPr>
      </p:pic>
      <p:pic>
        <p:nvPicPr>
          <p:cNvPr id="432" name="Google Shape;432;p54"/>
          <p:cNvPicPr preferRelativeResize="0"/>
          <p:nvPr/>
        </p:nvPicPr>
        <p:blipFill rotWithShape="1">
          <a:blip r:embed="rId4">
            <a:alphaModFix/>
          </a:blip>
          <a:srcRect b="9973" l="11271" r="12310" t="11742"/>
          <a:stretch/>
        </p:blipFill>
        <p:spPr>
          <a:xfrm>
            <a:off x="2704125" y="3963800"/>
            <a:ext cx="4458051" cy="2569026"/>
          </a:xfrm>
          <a:prstGeom prst="rect">
            <a:avLst/>
          </a:prstGeom>
          <a:noFill/>
          <a:ln>
            <a:noFill/>
          </a:ln>
        </p:spPr>
      </p:pic>
      <p:pic>
        <p:nvPicPr>
          <p:cNvPr id="433" name="Google Shape;433;p54"/>
          <p:cNvPicPr preferRelativeResize="0"/>
          <p:nvPr/>
        </p:nvPicPr>
        <p:blipFill rotWithShape="1">
          <a:blip r:embed="rId5">
            <a:alphaModFix/>
          </a:blip>
          <a:srcRect b="39879" l="2373" r="27813" t="32308"/>
          <a:stretch/>
        </p:blipFill>
        <p:spPr>
          <a:xfrm>
            <a:off x="3853275" y="719850"/>
            <a:ext cx="4986826" cy="1489950"/>
          </a:xfrm>
          <a:prstGeom prst="rect">
            <a:avLst/>
          </a:prstGeom>
          <a:noFill/>
          <a:ln>
            <a:noFill/>
          </a:ln>
        </p:spPr>
      </p:pic>
      <p:pic>
        <p:nvPicPr>
          <p:cNvPr id="434" name="Google Shape;434;p54"/>
          <p:cNvPicPr preferRelativeResize="0"/>
          <p:nvPr/>
        </p:nvPicPr>
        <p:blipFill rotWithShape="1">
          <a:blip r:embed="rId6">
            <a:alphaModFix/>
          </a:blip>
          <a:srcRect b="7918" l="12620" r="11673" t="16524"/>
          <a:stretch/>
        </p:blipFill>
        <p:spPr>
          <a:xfrm>
            <a:off x="5333090" y="1491350"/>
            <a:ext cx="3507021" cy="2625001"/>
          </a:xfrm>
          <a:prstGeom prst="rect">
            <a:avLst/>
          </a:prstGeom>
          <a:noFill/>
          <a:ln>
            <a:noFill/>
          </a:ln>
        </p:spPr>
      </p:pic>
      <p:pic>
        <p:nvPicPr>
          <p:cNvPr id="435" name="Google Shape;435;p54"/>
          <p:cNvPicPr preferRelativeResize="0"/>
          <p:nvPr/>
        </p:nvPicPr>
        <p:blipFill rotWithShape="1">
          <a:blip r:embed="rId7">
            <a:alphaModFix/>
          </a:blip>
          <a:srcRect b="9053" l="5613" r="43028" t="24133"/>
          <a:stretch/>
        </p:blipFill>
        <p:spPr>
          <a:xfrm>
            <a:off x="456525" y="1012750"/>
            <a:ext cx="2963123" cy="256902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9" name="Shape 439"/>
        <p:cNvGrpSpPr/>
        <p:nvPr/>
      </p:nvGrpSpPr>
      <p:grpSpPr>
        <a:xfrm>
          <a:off x="0" y="0"/>
          <a:ext cx="0" cy="0"/>
          <a:chOff x="0" y="0"/>
          <a:chExt cx="0" cy="0"/>
        </a:xfrm>
      </p:grpSpPr>
      <p:pic>
        <p:nvPicPr>
          <p:cNvPr id="440" name="Google Shape;440;p55"/>
          <p:cNvPicPr preferRelativeResize="0"/>
          <p:nvPr/>
        </p:nvPicPr>
        <p:blipFill rotWithShape="1">
          <a:blip r:embed="rId3">
            <a:alphaModFix/>
          </a:blip>
          <a:srcRect b="0" l="26827" r="7962" t="20006"/>
          <a:stretch/>
        </p:blipFill>
        <p:spPr>
          <a:xfrm>
            <a:off x="4670675" y="872251"/>
            <a:ext cx="4332524" cy="3542025"/>
          </a:xfrm>
          <a:prstGeom prst="rect">
            <a:avLst/>
          </a:prstGeom>
          <a:noFill/>
          <a:ln>
            <a:noFill/>
          </a:ln>
        </p:spPr>
      </p:pic>
      <p:sp>
        <p:nvSpPr>
          <p:cNvPr id="441" name="Google Shape;441;p55"/>
          <p:cNvSpPr txBox="1"/>
          <p:nvPr>
            <p:ph type="title"/>
          </p:nvPr>
        </p:nvSpPr>
        <p:spPr>
          <a:xfrm>
            <a:off x="185400" y="5562600"/>
            <a:ext cx="41148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t>Dylan Moran</a:t>
            </a:r>
            <a:endParaRPr/>
          </a:p>
        </p:txBody>
      </p:sp>
      <p:pic>
        <p:nvPicPr>
          <p:cNvPr id="442" name="Google Shape;442;p55"/>
          <p:cNvPicPr preferRelativeResize="0"/>
          <p:nvPr/>
        </p:nvPicPr>
        <p:blipFill rotWithShape="1">
          <a:blip r:embed="rId4">
            <a:alphaModFix/>
          </a:blip>
          <a:srcRect b="41753" l="12230" r="14967" t="48711"/>
          <a:stretch/>
        </p:blipFill>
        <p:spPr>
          <a:xfrm>
            <a:off x="0" y="12300"/>
            <a:ext cx="9144003" cy="749900"/>
          </a:xfrm>
          <a:prstGeom prst="rect">
            <a:avLst/>
          </a:prstGeom>
          <a:noFill/>
          <a:ln>
            <a:noFill/>
          </a:ln>
        </p:spPr>
      </p:pic>
      <p:pic>
        <p:nvPicPr>
          <p:cNvPr id="443" name="Google Shape;443;p55"/>
          <p:cNvPicPr preferRelativeResize="0"/>
          <p:nvPr/>
        </p:nvPicPr>
        <p:blipFill rotWithShape="1">
          <a:blip r:embed="rId5">
            <a:alphaModFix/>
          </a:blip>
          <a:srcRect b="9078" l="33451" r="32574" t="35596"/>
          <a:stretch/>
        </p:blipFill>
        <p:spPr>
          <a:xfrm>
            <a:off x="151750" y="872700"/>
            <a:ext cx="4332524" cy="4854599"/>
          </a:xfrm>
          <a:prstGeom prst="rect">
            <a:avLst/>
          </a:prstGeom>
          <a:noFill/>
          <a:ln>
            <a:noFill/>
          </a:ln>
        </p:spPr>
      </p:pic>
      <p:sp>
        <p:nvSpPr>
          <p:cNvPr id="444" name="Google Shape;444;p55"/>
          <p:cNvSpPr txBox="1"/>
          <p:nvPr>
            <p:ph idx="4294967295" type="body"/>
          </p:nvPr>
        </p:nvSpPr>
        <p:spPr>
          <a:xfrm>
            <a:off x="4876800" y="4309200"/>
            <a:ext cx="4114800" cy="2441400"/>
          </a:xfrm>
          <a:prstGeom prst="rect">
            <a:avLst/>
          </a:prstGeom>
        </p:spPr>
        <p:txBody>
          <a:bodyPr anchorCtr="0" anchor="t" bIns="45700" lIns="91425" spcFirstLastPara="1" rIns="91425" wrap="square" tIns="45700">
            <a:noAutofit/>
          </a:bodyPr>
          <a:lstStyle/>
          <a:p>
            <a:pPr indent="0" lvl="0" marL="0" rtl="0" algn="ctr">
              <a:spcBef>
                <a:spcPts val="600"/>
              </a:spcBef>
              <a:spcAft>
                <a:spcPts val="0"/>
              </a:spcAft>
              <a:buClr>
                <a:schemeClr val="dk1"/>
              </a:buClr>
              <a:buSzPts val="1100"/>
              <a:buFont typeface="Arial"/>
              <a:buNone/>
            </a:pPr>
            <a:r>
              <a:rPr lang="en-US" sz="2700">
                <a:latin typeface="Century Schoolbook"/>
                <a:ea typeface="Century Schoolbook"/>
                <a:cs typeface="Century Schoolbook"/>
                <a:sym typeface="Century Schoolbook"/>
              </a:rPr>
              <a:t>3rd place All-Conference </a:t>
            </a:r>
            <a:endParaRPr sz="2700">
              <a:latin typeface="Century Schoolbook"/>
              <a:ea typeface="Century Schoolbook"/>
              <a:cs typeface="Century Schoolbook"/>
              <a:sym typeface="Century Schoolbook"/>
            </a:endParaRPr>
          </a:p>
          <a:p>
            <a:pPr indent="0" lvl="0" marL="0" rtl="0" algn="ctr">
              <a:spcBef>
                <a:spcPts val="600"/>
              </a:spcBef>
              <a:spcAft>
                <a:spcPts val="0"/>
              </a:spcAft>
              <a:buClr>
                <a:schemeClr val="dk1"/>
              </a:buClr>
              <a:buSzPts val="1100"/>
              <a:buFont typeface="Arial"/>
              <a:buNone/>
            </a:pPr>
            <a:r>
              <a:rPr lang="en-US" sz="2700">
                <a:latin typeface="Century Schoolbook"/>
                <a:ea typeface="Century Schoolbook"/>
                <a:cs typeface="Century Schoolbook"/>
                <a:sym typeface="Century Schoolbook"/>
              </a:rPr>
              <a:t>2x Sectional Qualifier</a:t>
            </a:r>
            <a:endParaRPr sz="2700">
              <a:latin typeface="Century Schoolbook"/>
              <a:ea typeface="Century Schoolbook"/>
              <a:cs typeface="Century Schoolbook"/>
              <a:sym typeface="Century Schoolbook"/>
            </a:endParaRPr>
          </a:p>
          <a:p>
            <a:pPr indent="0" lvl="0" marL="0" rtl="0" algn="ctr">
              <a:spcBef>
                <a:spcPts val="600"/>
              </a:spcBef>
              <a:spcAft>
                <a:spcPts val="0"/>
              </a:spcAft>
              <a:buClr>
                <a:schemeClr val="dk1"/>
              </a:buClr>
              <a:buSzPts val="1100"/>
              <a:buFont typeface="Arial"/>
              <a:buNone/>
            </a:pPr>
            <a:r>
              <a:rPr lang="en-US" sz="2700">
                <a:latin typeface="Century Schoolbook"/>
                <a:ea typeface="Century Schoolbook"/>
                <a:cs typeface="Century Schoolbook"/>
                <a:sym typeface="Century Schoolbook"/>
              </a:rPr>
              <a:t>IHSA State Qualifier</a:t>
            </a:r>
            <a:endParaRPr sz="2700">
              <a:latin typeface="Century Schoolbook"/>
              <a:ea typeface="Century Schoolbook"/>
              <a:cs typeface="Century Schoolbook"/>
              <a:sym typeface="Century Schoolbook"/>
            </a:endParaRPr>
          </a:p>
          <a:p>
            <a:pPr indent="0" lvl="0" marL="0" rtl="0" algn="ctr">
              <a:spcBef>
                <a:spcPts val="600"/>
              </a:spcBef>
              <a:spcAft>
                <a:spcPts val="0"/>
              </a:spcAft>
              <a:buClr>
                <a:schemeClr val="dk1"/>
              </a:buClr>
              <a:buSzPts val="1100"/>
              <a:buFont typeface="Arial"/>
              <a:buNone/>
            </a:pPr>
            <a:r>
              <a:rPr lang="en-US" sz="2700">
                <a:latin typeface="Century Schoolbook"/>
                <a:ea typeface="Century Schoolbook"/>
                <a:cs typeface="Century Schoolbook"/>
                <a:sym typeface="Century Schoolbook"/>
              </a:rPr>
              <a:t>School Record Holder</a:t>
            </a:r>
            <a:endParaRPr sz="2700">
              <a:latin typeface="Century Schoolbook"/>
              <a:ea typeface="Century Schoolbook"/>
              <a:cs typeface="Century Schoolbook"/>
              <a:sym typeface="Century Schoolbook"/>
            </a:endParaRPr>
          </a:p>
          <a:p>
            <a:pPr indent="0" lvl="0" marL="0" rtl="0" algn="ctr">
              <a:spcBef>
                <a:spcPts val="600"/>
              </a:spcBef>
              <a:spcAft>
                <a:spcPts val="0"/>
              </a:spcAft>
              <a:buNone/>
            </a:pPr>
            <a:r>
              <a:rPr lang="en-US" sz="2700">
                <a:latin typeface="Century Schoolbook"/>
                <a:ea typeface="Century Schoolbook"/>
                <a:cs typeface="Century Schoolbook"/>
                <a:sym typeface="Century Schoolbook"/>
              </a:rPr>
              <a:t>Team MVP</a:t>
            </a:r>
            <a:endParaRPr sz="2700">
              <a:latin typeface="Century Schoolbook"/>
              <a:ea typeface="Century Schoolbook"/>
              <a:cs typeface="Century Schoolbook"/>
              <a:sym typeface="Century Schoolbook"/>
            </a:endParaRPr>
          </a:p>
          <a:p>
            <a:pPr indent="0" lvl="0" marL="0" rtl="0" algn="l">
              <a:spcBef>
                <a:spcPts val="600"/>
              </a:spcBef>
              <a:spcAft>
                <a:spcPts val="0"/>
              </a:spcAft>
              <a:buClr>
                <a:schemeClr val="dk1"/>
              </a:buClr>
              <a:buSzPts val="1100"/>
              <a:buFont typeface="Arial"/>
              <a:buNone/>
            </a:pPr>
            <a:r>
              <a:t/>
            </a:r>
            <a:endParaRPr>
              <a:latin typeface="Century Schoolbook"/>
              <a:ea typeface="Century Schoolbook"/>
              <a:cs typeface="Century Schoolbook"/>
              <a:sym typeface="Century Schoolbook"/>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2"/>
                                        </p:tgtEl>
                                        <p:attrNameLst>
                                          <p:attrName>style.visibility</p:attrName>
                                        </p:attrNameLst>
                                      </p:cBhvr>
                                      <p:to>
                                        <p:strVal val="visible"/>
                                      </p:to>
                                    </p:set>
                                    <p:animEffect filter="fade" transition="in">
                                      <p:cBhvr>
                                        <p:cTn dur="1000"/>
                                        <p:tgtEl>
                                          <p:spTgt spid="4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8" name="Shape 448"/>
        <p:cNvGrpSpPr/>
        <p:nvPr/>
      </p:nvGrpSpPr>
      <p:grpSpPr>
        <a:xfrm>
          <a:off x="0" y="0"/>
          <a:ext cx="0" cy="0"/>
          <a:chOff x="0" y="0"/>
          <a:chExt cx="0" cy="0"/>
        </a:xfrm>
      </p:grpSpPr>
      <p:sp>
        <p:nvSpPr>
          <p:cNvPr id="449" name="Google Shape;449;p56"/>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3600"/>
              <a:buFont typeface="Libre Franklin"/>
              <a:buNone/>
            </a:pPr>
            <a:r>
              <a:rPr lang="en-US" sz="3600">
                <a:latin typeface="Century Schoolbook"/>
                <a:ea typeface="Century Schoolbook"/>
                <a:cs typeface="Century Schoolbook"/>
                <a:sym typeface="Century Schoolbook"/>
              </a:rPr>
              <a:t>  				J</a:t>
            </a:r>
            <a:r>
              <a:rPr lang="en-US" sz="3600">
                <a:latin typeface="Century Schoolbook"/>
                <a:ea typeface="Century Schoolbook"/>
                <a:cs typeface="Century Schoolbook"/>
                <a:sym typeface="Century Schoolbook"/>
              </a:rPr>
              <a:t>ake Matthews </a:t>
            </a:r>
            <a:endParaRPr sz="3600">
              <a:latin typeface="Century Schoolbook"/>
              <a:ea typeface="Century Schoolbook"/>
              <a:cs typeface="Century Schoolbook"/>
              <a:sym typeface="Century Schoolbook"/>
            </a:endParaRPr>
          </a:p>
        </p:txBody>
      </p:sp>
      <p:sp>
        <p:nvSpPr>
          <p:cNvPr id="450" name="Google Shape;450;p56"/>
          <p:cNvSpPr txBox="1"/>
          <p:nvPr>
            <p:ph idx="2" type="body"/>
          </p:nvPr>
        </p:nvSpPr>
        <p:spPr>
          <a:xfrm>
            <a:off x="3508975" y="1600200"/>
            <a:ext cx="4415700" cy="4526100"/>
          </a:xfrm>
          <a:prstGeom prst="rect">
            <a:avLst/>
          </a:prstGeom>
        </p:spPr>
        <p:txBody>
          <a:bodyPr anchorCtr="0" anchor="t" bIns="45700" lIns="91425" spcFirstLastPara="1" rIns="91425" wrap="square" tIns="45700">
            <a:noAutofit/>
          </a:bodyPr>
          <a:lstStyle/>
          <a:p>
            <a:pPr indent="0" lvl="0" marL="0" rtl="0" algn="l">
              <a:spcBef>
                <a:spcPts val="520"/>
              </a:spcBef>
              <a:spcAft>
                <a:spcPts val="0"/>
              </a:spcAft>
              <a:buClr>
                <a:schemeClr val="dk1"/>
              </a:buClr>
              <a:buSzPts val="1100"/>
              <a:buFont typeface="Arial"/>
              <a:buNone/>
            </a:pPr>
            <a:r>
              <a:rPr lang="en-US">
                <a:latin typeface="Century Schoolbook"/>
                <a:ea typeface="Century Schoolbook"/>
                <a:cs typeface="Century Schoolbook"/>
                <a:sym typeface="Century Schoolbook"/>
              </a:rPr>
              <a:t>3x IHSA State Qualifier</a:t>
            </a:r>
            <a:endParaRPr>
              <a:latin typeface="Century Schoolbook"/>
              <a:ea typeface="Century Schoolbook"/>
              <a:cs typeface="Century Schoolbook"/>
              <a:sym typeface="Century Schoolbook"/>
            </a:endParaRPr>
          </a:p>
          <a:p>
            <a:pPr indent="0" lvl="0" marL="0" rtl="0" algn="l">
              <a:spcBef>
                <a:spcPts val="520"/>
              </a:spcBef>
              <a:spcAft>
                <a:spcPts val="0"/>
              </a:spcAft>
              <a:buNone/>
            </a:pPr>
            <a:r>
              <a:rPr lang="en-US">
                <a:latin typeface="Century Schoolbook"/>
                <a:ea typeface="Century Schoolbook"/>
                <a:cs typeface="Century Schoolbook"/>
                <a:sym typeface="Century Schoolbook"/>
              </a:rPr>
              <a:t>3x All Conference</a:t>
            </a:r>
            <a:endParaRPr>
              <a:latin typeface="Century Schoolbook"/>
              <a:ea typeface="Century Schoolbook"/>
              <a:cs typeface="Century Schoolbook"/>
              <a:sym typeface="Century Schoolbook"/>
            </a:endParaRPr>
          </a:p>
          <a:p>
            <a:pPr indent="0" lvl="0" marL="0" rtl="0" algn="l">
              <a:spcBef>
                <a:spcPts val="520"/>
              </a:spcBef>
              <a:spcAft>
                <a:spcPts val="0"/>
              </a:spcAft>
              <a:buClr>
                <a:schemeClr val="dk1"/>
              </a:buClr>
              <a:buSzPts val="1100"/>
              <a:buFont typeface="Arial"/>
              <a:buNone/>
            </a:pPr>
            <a:r>
              <a:rPr lang="en-US">
                <a:latin typeface="Century Schoolbook"/>
                <a:ea typeface="Century Schoolbook"/>
                <a:cs typeface="Century Schoolbook"/>
                <a:sym typeface="Century Schoolbook"/>
              </a:rPr>
              <a:t>3x Sectional Qualifier</a:t>
            </a:r>
            <a:endParaRPr>
              <a:latin typeface="Century Schoolbook"/>
              <a:ea typeface="Century Schoolbook"/>
              <a:cs typeface="Century Schoolbook"/>
              <a:sym typeface="Century Schoolbook"/>
            </a:endParaRPr>
          </a:p>
          <a:p>
            <a:pPr indent="0" lvl="0" marL="0" rtl="0" algn="l">
              <a:spcBef>
                <a:spcPts val="520"/>
              </a:spcBef>
              <a:spcAft>
                <a:spcPts val="0"/>
              </a:spcAft>
              <a:buNone/>
            </a:pPr>
            <a:r>
              <a:rPr lang="en-US">
                <a:latin typeface="Century Schoolbook"/>
                <a:ea typeface="Century Schoolbook"/>
                <a:cs typeface="Century Schoolbook"/>
                <a:sym typeface="Century Schoolbook"/>
              </a:rPr>
              <a:t>3x Team Captain</a:t>
            </a:r>
            <a:endParaRPr>
              <a:latin typeface="Century Schoolbook"/>
              <a:ea typeface="Century Schoolbook"/>
              <a:cs typeface="Century Schoolbook"/>
              <a:sym typeface="Century Schoolbook"/>
            </a:endParaRPr>
          </a:p>
          <a:p>
            <a:pPr indent="0" lvl="0" marL="0" rtl="0" algn="l">
              <a:spcBef>
                <a:spcPts val="520"/>
              </a:spcBef>
              <a:spcAft>
                <a:spcPts val="0"/>
              </a:spcAft>
              <a:buNone/>
            </a:pPr>
            <a:r>
              <a:rPr lang="en-US">
                <a:latin typeface="Century Schoolbook"/>
                <a:ea typeface="Century Schoolbook"/>
                <a:cs typeface="Century Schoolbook"/>
                <a:sym typeface="Century Schoolbook"/>
              </a:rPr>
              <a:t>Team MVP</a:t>
            </a:r>
            <a:endParaRPr>
              <a:latin typeface="Century Schoolbook"/>
              <a:ea typeface="Century Schoolbook"/>
              <a:cs typeface="Century Schoolbook"/>
              <a:sym typeface="Century Schoolbook"/>
            </a:endParaRPr>
          </a:p>
          <a:p>
            <a:pPr indent="0" lvl="0" marL="0" rtl="0" algn="l">
              <a:spcBef>
                <a:spcPts val="520"/>
              </a:spcBef>
              <a:spcAft>
                <a:spcPts val="0"/>
              </a:spcAft>
              <a:buClr>
                <a:schemeClr val="dk1"/>
              </a:buClr>
              <a:buSzPts val="1100"/>
              <a:buFont typeface="Arial"/>
              <a:buNone/>
            </a:pPr>
            <a:r>
              <a:t/>
            </a:r>
            <a:endParaRPr>
              <a:latin typeface="Century Schoolbook"/>
              <a:ea typeface="Century Schoolbook"/>
              <a:cs typeface="Century Schoolbook"/>
              <a:sym typeface="Century Schoolbook"/>
            </a:endParaRPr>
          </a:p>
        </p:txBody>
      </p:sp>
      <p:pic>
        <p:nvPicPr>
          <p:cNvPr id="451" name="Google Shape;451;p56"/>
          <p:cNvPicPr preferRelativeResize="0"/>
          <p:nvPr/>
        </p:nvPicPr>
        <p:blipFill>
          <a:blip r:embed="rId3">
            <a:alphaModFix/>
          </a:blip>
          <a:stretch>
            <a:fillRect/>
          </a:stretch>
        </p:blipFill>
        <p:spPr>
          <a:xfrm>
            <a:off x="387000" y="1643177"/>
            <a:ext cx="2787800" cy="4181700"/>
          </a:xfrm>
          <a:prstGeom prst="rect">
            <a:avLst/>
          </a:prstGeom>
          <a:noFill/>
          <a:ln>
            <a:noFill/>
          </a:ln>
        </p:spPr>
      </p:pic>
    </p:spTree>
  </p:cSld>
  <p:clrMapOvr>
    <a:masterClrMapping/>
  </p:clrMapOvr>
  <p:transition spd="slow">
    <p:fade thruBlk="1"/>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5" name="Shape 455"/>
        <p:cNvGrpSpPr/>
        <p:nvPr/>
      </p:nvGrpSpPr>
      <p:grpSpPr>
        <a:xfrm>
          <a:off x="0" y="0"/>
          <a:ext cx="0" cy="0"/>
          <a:chOff x="0" y="0"/>
          <a:chExt cx="0" cy="0"/>
        </a:xfrm>
      </p:grpSpPr>
      <p:sp>
        <p:nvSpPr>
          <p:cNvPr id="456" name="Google Shape;456;p57"/>
          <p:cNvSpPr txBox="1"/>
          <p:nvPr>
            <p:ph type="title"/>
          </p:nvPr>
        </p:nvSpPr>
        <p:spPr>
          <a:xfrm>
            <a:off x="457200" y="274638"/>
            <a:ext cx="7467600" cy="1143000"/>
          </a:xfrm>
          <a:prstGeom prst="rect">
            <a:avLst/>
          </a:prstGeom>
        </p:spPr>
        <p:txBody>
          <a:bodyPr anchorCtr="0" anchor="ctr" bIns="45700" lIns="45700" spcFirstLastPara="1" rIns="45700" wrap="square" tIns="45700">
            <a:noAutofit/>
          </a:bodyPr>
          <a:lstStyle/>
          <a:p>
            <a:pPr indent="457200" lvl="0" marL="457200" rtl="0" algn="l">
              <a:spcBef>
                <a:spcPts val="0"/>
              </a:spcBef>
              <a:spcAft>
                <a:spcPts val="0"/>
              </a:spcAft>
              <a:buNone/>
            </a:pPr>
            <a:r>
              <a:rPr lang="en-US">
                <a:latin typeface="Century Schoolbook"/>
                <a:ea typeface="Century Schoolbook"/>
                <a:cs typeface="Century Schoolbook"/>
                <a:sym typeface="Century Schoolbook"/>
              </a:rPr>
              <a:t>Nick Skamra</a:t>
            </a:r>
            <a:endParaRPr>
              <a:latin typeface="Century Schoolbook"/>
              <a:ea typeface="Century Schoolbook"/>
              <a:cs typeface="Century Schoolbook"/>
              <a:sym typeface="Century Schoolbook"/>
            </a:endParaRPr>
          </a:p>
        </p:txBody>
      </p:sp>
      <p:sp>
        <p:nvSpPr>
          <p:cNvPr id="457" name="Google Shape;457;p57"/>
          <p:cNvSpPr txBox="1"/>
          <p:nvPr>
            <p:ph idx="1" type="body"/>
          </p:nvPr>
        </p:nvSpPr>
        <p:spPr>
          <a:xfrm>
            <a:off x="652400" y="1371600"/>
            <a:ext cx="4977000" cy="4526100"/>
          </a:xfrm>
          <a:prstGeom prst="rect">
            <a:avLst/>
          </a:prstGeom>
        </p:spPr>
        <p:txBody>
          <a:bodyPr anchorCtr="0" anchor="t" bIns="45700" lIns="91425" spcFirstLastPara="1" rIns="91425" wrap="square" tIns="45700">
            <a:noAutofit/>
          </a:bodyPr>
          <a:lstStyle/>
          <a:p>
            <a:pPr indent="0" lvl="0" marL="0" rtl="0" algn="l">
              <a:spcBef>
                <a:spcPts val="520"/>
              </a:spcBef>
              <a:spcAft>
                <a:spcPts val="0"/>
              </a:spcAft>
              <a:buClr>
                <a:schemeClr val="dk1"/>
              </a:buClr>
              <a:buSzPts val="1100"/>
              <a:buFont typeface="Arial"/>
              <a:buNone/>
            </a:pPr>
            <a:r>
              <a:rPr lang="en-US">
                <a:latin typeface="Century Schoolbook"/>
                <a:ea typeface="Century Schoolbook"/>
                <a:cs typeface="Century Schoolbook"/>
                <a:sym typeface="Century Schoolbook"/>
              </a:rPr>
              <a:t>IHSA State Qualifier</a:t>
            </a:r>
            <a:endParaRPr>
              <a:latin typeface="Century Schoolbook"/>
              <a:ea typeface="Century Schoolbook"/>
              <a:cs typeface="Century Schoolbook"/>
              <a:sym typeface="Century Schoolbook"/>
            </a:endParaRPr>
          </a:p>
          <a:p>
            <a:pPr indent="0" lvl="0" marL="0" rtl="0" algn="l">
              <a:spcBef>
                <a:spcPts val="520"/>
              </a:spcBef>
              <a:spcAft>
                <a:spcPts val="0"/>
              </a:spcAft>
              <a:buNone/>
            </a:pPr>
            <a:r>
              <a:rPr lang="en-US">
                <a:latin typeface="Century Schoolbook"/>
                <a:ea typeface="Century Schoolbook"/>
                <a:cs typeface="Century Schoolbook"/>
                <a:sym typeface="Century Schoolbook"/>
              </a:rPr>
              <a:t>3x All Conference</a:t>
            </a:r>
            <a:endParaRPr>
              <a:latin typeface="Century Schoolbook"/>
              <a:ea typeface="Century Schoolbook"/>
              <a:cs typeface="Century Schoolbook"/>
              <a:sym typeface="Century Schoolbook"/>
            </a:endParaRPr>
          </a:p>
          <a:p>
            <a:pPr indent="0" lvl="0" marL="0" rtl="0" algn="l">
              <a:spcBef>
                <a:spcPts val="520"/>
              </a:spcBef>
              <a:spcAft>
                <a:spcPts val="0"/>
              </a:spcAft>
              <a:buNone/>
            </a:pPr>
            <a:r>
              <a:rPr lang="en-US">
                <a:latin typeface="Century Schoolbook"/>
                <a:ea typeface="Century Schoolbook"/>
                <a:cs typeface="Century Schoolbook"/>
                <a:sym typeface="Century Schoolbook"/>
              </a:rPr>
              <a:t>3x Sectional Qualifier</a:t>
            </a:r>
            <a:endParaRPr>
              <a:latin typeface="Century Schoolbook"/>
              <a:ea typeface="Century Schoolbook"/>
              <a:cs typeface="Century Schoolbook"/>
              <a:sym typeface="Century Schoolbook"/>
            </a:endParaRPr>
          </a:p>
          <a:p>
            <a:pPr indent="0" lvl="0" marL="0" rtl="0" algn="l">
              <a:spcBef>
                <a:spcPts val="520"/>
              </a:spcBef>
              <a:spcAft>
                <a:spcPts val="0"/>
              </a:spcAft>
              <a:buNone/>
            </a:pPr>
            <a:r>
              <a:rPr lang="en-US">
                <a:latin typeface="Century Schoolbook"/>
                <a:ea typeface="Century Schoolbook"/>
                <a:cs typeface="Century Schoolbook"/>
                <a:sym typeface="Century Schoolbook"/>
              </a:rPr>
              <a:t>Team Leader in Pins</a:t>
            </a:r>
            <a:endParaRPr>
              <a:latin typeface="Century Schoolbook"/>
              <a:ea typeface="Century Schoolbook"/>
              <a:cs typeface="Century Schoolbook"/>
              <a:sym typeface="Century Schoolbook"/>
            </a:endParaRPr>
          </a:p>
          <a:p>
            <a:pPr indent="0" lvl="0" marL="0" rtl="0" algn="l">
              <a:spcBef>
                <a:spcPts val="520"/>
              </a:spcBef>
              <a:spcAft>
                <a:spcPts val="0"/>
              </a:spcAft>
              <a:buNone/>
            </a:pPr>
            <a:r>
              <a:rPr lang="en-US">
                <a:latin typeface="Century Schoolbook"/>
                <a:ea typeface="Century Schoolbook"/>
                <a:cs typeface="Century Schoolbook"/>
                <a:sym typeface="Century Schoolbook"/>
              </a:rPr>
              <a:t>Team Leader in Wins</a:t>
            </a:r>
            <a:endParaRPr>
              <a:latin typeface="Century Schoolbook"/>
              <a:ea typeface="Century Schoolbook"/>
              <a:cs typeface="Century Schoolbook"/>
              <a:sym typeface="Century Schoolbook"/>
            </a:endParaRPr>
          </a:p>
          <a:p>
            <a:pPr indent="0" lvl="0" marL="0" rtl="0" algn="l">
              <a:spcBef>
                <a:spcPts val="520"/>
              </a:spcBef>
              <a:spcAft>
                <a:spcPts val="0"/>
              </a:spcAft>
              <a:buNone/>
            </a:pPr>
            <a:r>
              <a:rPr lang="en-US">
                <a:latin typeface="Century Schoolbook"/>
                <a:ea typeface="Century Schoolbook"/>
                <a:cs typeface="Century Schoolbook"/>
                <a:sym typeface="Century Schoolbook"/>
              </a:rPr>
              <a:t>Team Leader in Team Points</a:t>
            </a:r>
            <a:endParaRPr>
              <a:latin typeface="Century Schoolbook"/>
              <a:ea typeface="Century Schoolbook"/>
              <a:cs typeface="Century Schoolbook"/>
              <a:sym typeface="Century Schoolbook"/>
            </a:endParaRPr>
          </a:p>
          <a:p>
            <a:pPr indent="0" lvl="0" marL="0" rtl="0" algn="l">
              <a:spcBef>
                <a:spcPts val="520"/>
              </a:spcBef>
              <a:spcAft>
                <a:spcPts val="0"/>
              </a:spcAft>
              <a:buNone/>
            </a:pPr>
            <a:r>
              <a:rPr lang="en-US">
                <a:latin typeface="Century Schoolbook"/>
                <a:ea typeface="Century Schoolbook"/>
                <a:cs typeface="Century Schoolbook"/>
                <a:sym typeface="Century Schoolbook"/>
              </a:rPr>
              <a:t>Team “Most Dominant” award</a:t>
            </a:r>
            <a:endParaRPr>
              <a:latin typeface="Century Schoolbook"/>
              <a:ea typeface="Century Schoolbook"/>
              <a:cs typeface="Century Schoolbook"/>
              <a:sym typeface="Century Schoolbook"/>
            </a:endParaRPr>
          </a:p>
          <a:p>
            <a:pPr indent="0" lvl="0" marL="0" rtl="0" algn="l">
              <a:spcBef>
                <a:spcPts val="520"/>
              </a:spcBef>
              <a:spcAft>
                <a:spcPts val="0"/>
              </a:spcAft>
              <a:buNone/>
            </a:pPr>
            <a:r>
              <a:t/>
            </a:r>
            <a:endParaRPr sz="2800">
              <a:latin typeface="Century Schoolbook"/>
              <a:ea typeface="Century Schoolbook"/>
              <a:cs typeface="Century Schoolbook"/>
              <a:sym typeface="Century Schoolbook"/>
            </a:endParaRPr>
          </a:p>
        </p:txBody>
      </p:sp>
      <p:pic>
        <p:nvPicPr>
          <p:cNvPr id="458" name="Google Shape;458;p57"/>
          <p:cNvPicPr preferRelativeResize="0"/>
          <p:nvPr/>
        </p:nvPicPr>
        <p:blipFill>
          <a:blip r:embed="rId3">
            <a:alphaModFix/>
          </a:blip>
          <a:stretch>
            <a:fillRect/>
          </a:stretch>
        </p:blipFill>
        <p:spPr>
          <a:xfrm>
            <a:off x="5722775" y="635288"/>
            <a:ext cx="3209803" cy="481470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2" name="Shape 462"/>
        <p:cNvGrpSpPr/>
        <p:nvPr/>
      </p:nvGrpSpPr>
      <p:grpSpPr>
        <a:xfrm>
          <a:off x="0" y="0"/>
          <a:ext cx="0" cy="0"/>
          <a:chOff x="0" y="0"/>
          <a:chExt cx="0" cy="0"/>
        </a:xfrm>
      </p:grpSpPr>
      <p:sp>
        <p:nvSpPr>
          <p:cNvPr id="463" name="Google Shape;463;p58"/>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3600"/>
              <a:buFont typeface="Libre Franklin"/>
              <a:buNone/>
            </a:pPr>
            <a:r>
              <a:rPr lang="en-US" sz="3600">
                <a:latin typeface="Century Schoolbook"/>
                <a:ea typeface="Century Schoolbook"/>
                <a:cs typeface="Century Schoolbook"/>
                <a:sym typeface="Century Schoolbook"/>
              </a:rPr>
              <a:t>  				John Asiuras</a:t>
            </a:r>
            <a:endParaRPr sz="3600">
              <a:latin typeface="Century Schoolbook"/>
              <a:ea typeface="Century Schoolbook"/>
              <a:cs typeface="Century Schoolbook"/>
              <a:sym typeface="Century Schoolbook"/>
            </a:endParaRPr>
          </a:p>
        </p:txBody>
      </p:sp>
      <p:sp>
        <p:nvSpPr>
          <p:cNvPr id="464" name="Google Shape;464;p58"/>
          <p:cNvSpPr txBox="1"/>
          <p:nvPr>
            <p:ph idx="2" type="body"/>
          </p:nvPr>
        </p:nvSpPr>
        <p:spPr>
          <a:xfrm>
            <a:off x="3508975" y="1600200"/>
            <a:ext cx="5011200" cy="4526100"/>
          </a:xfrm>
          <a:prstGeom prst="rect">
            <a:avLst/>
          </a:prstGeom>
        </p:spPr>
        <p:txBody>
          <a:bodyPr anchorCtr="0" anchor="t" bIns="45700" lIns="91425" spcFirstLastPara="1" rIns="91425" wrap="square" tIns="45700">
            <a:noAutofit/>
          </a:bodyPr>
          <a:lstStyle/>
          <a:p>
            <a:pPr indent="0" lvl="0" marL="0" rtl="0" algn="l">
              <a:spcBef>
                <a:spcPts val="520"/>
              </a:spcBef>
              <a:spcAft>
                <a:spcPts val="0"/>
              </a:spcAft>
              <a:buClr>
                <a:schemeClr val="dk1"/>
              </a:buClr>
              <a:buSzPts val="1100"/>
              <a:buFont typeface="Arial"/>
              <a:buNone/>
            </a:pPr>
            <a:r>
              <a:rPr lang="en-US">
                <a:latin typeface="Century Schoolbook"/>
                <a:ea typeface="Century Schoolbook"/>
                <a:cs typeface="Century Schoolbook"/>
                <a:sym typeface="Century Schoolbook"/>
              </a:rPr>
              <a:t>IHSA</a:t>
            </a:r>
            <a:r>
              <a:rPr lang="en-US">
                <a:latin typeface="Century Schoolbook"/>
                <a:ea typeface="Century Schoolbook"/>
                <a:cs typeface="Century Schoolbook"/>
                <a:sym typeface="Century Schoolbook"/>
              </a:rPr>
              <a:t> State Qualifier</a:t>
            </a:r>
            <a:endParaRPr>
              <a:latin typeface="Century Schoolbook"/>
              <a:ea typeface="Century Schoolbook"/>
              <a:cs typeface="Century Schoolbook"/>
              <a:sym typeface="Century Schoolbook"/>
            </a:endParaRPr>
          </a:p>
          <a:p>
            <a:pPr indent="0" lvl="0" marL="0" rtl="0" algn="l">
              <a:spcBef>
                <a:spcPts val="520"/>
              </a:spcBef>
              <a:spcAft>
                <a:spcPts val="0"/>
              </a:spcAft>
              <a:buNone/>
            </a:pPr>
            <a:r>
              <a:rPr lang="en-US">
                <a:latin typeface="Century Schoolbook"/>
                <a:ea typeface="Century Schoolbook"/>
                <a:cs typeface="Century Schoolbook"/>
                <a:sym typeface="Century Schoolbook"/>
              </a:rPr>
              <a:t>2x All Conference</a:t>
            </a:r>
            <a:endParaRPr>
              <a:latin typeface="Century Schoolbook"/>
              <a:ea typeface="Century Schoolbook"/>
              <a:cs typeface="Century Schoolbook"/>
              <a:sym typeface="Century Schoolbook"/>
            </a:endParaRPr>
          </a:p>
          <a:p>
            <a:pPr indent="0" lvl="0" marL="0" rtl="0" algn="l">
              <a:spcBef>
                <a:spcPts val="520"/>
              </a:spcBef>
              <a:spcAft>
                <a:spcPts val="0"/>
              </a:spcAft>
              <a:buNone/>
            </a:pPr>
            <a:r>
              <a:rPr lang="en-US">
                <a:latin typeface="Century Schoolbook"/>
                <a:ea typeface="Century Schoolbook"/>
                <a:cs typeface="Century Schoolbook"/>
                <a:sym typeface="Century Schoolbook"/>
              </a:rPr>
              <a:t>2x Sectional Qualifier</a:t>
            </a:r>
            <a:endParaRPr>
              <a:latin typeface="Century Schoolbook"/>
              <a:ea typeface="Century Schoolbook"/>
              <a:cs typeface="Century Schoolbook"/>
              <a:sym typeface="Century Schoolbook"/>
            </a:endParaRPr>
          </a:p>
          <a:p>
            <a:pPr indent="0" lvl="0" marL="0" rtl="0" algn="l">
              <a:spcBef>
                <a:spcPts val="520"/>
              </a:spcBef>
              <a:spcAft>
                <a:spcPts val="0"/>
              </a:spcAft>
              <a:buNone/>
            </a:pPr>
            <a:r>
              <a:rPr lang="en-US">
                <a:latin typeface="Century Schoolbook"/>
                <a:ea typeface="Century Schoolbook"/>
                <a:cs typeface="Century Schoolbook"/>
                <a:sym typeface="Century Schoolbook"/>
              </a:rPr>
              <a:t>Team “Most Improved” Award</a:t>
            </a:r>
            <a:endParaRPr>
              <a:latin typeface="Century Schoolbook"/>
              <a:ea typeface="Century Schoolbook"/>
              <a:cs typeface="Century Schoolbook"/>
              <a:sym typeface="Century Schoolbook"/>
            </a:endParaRPr>
          </a:p>
          <a:p>
            <a:pPr indent="0" lvl="0" marL="0" rtl="0" algn="l">
              <a:spcBef>
                <a:spcPts val="520"/>
              </a:spcBef>
              <a:spcAft>
                <a:spcPts val="0"/>
              </a:spcAft>
              <a:buNone/>
            </a:pPr>
            <a:r>
              <a:t/>
            </a:r>
            <a:endParaRPr>
              <a:latin typeface="Century Schoolbook"/>
              <a:ea typeface="Century Schoolbook"/>
              <a:cs typeface="Century Schoolbook"/>
              <a:sym typeface="Century Schoolbook"/>
            </a:endParaRPr>
          </a:p>
        </p:txBody>
      </p:sp>
      <p:pic>
        <p:nvPicPr>
          <p:cNvPr id="465" name="Google Shape;465;p58"/>
          <p:cNvPicPr preferRelativeResize="0"/>
          <p:nvPr/>
        </p:nvPicPr>
        <p:blipFill>
          <a:blip r:embed="rId3">
            <a:alphaModFix/>
          </a:blip>
          <a:stretch>
            <a:fillRect/>
          </a:stretch>
        </p:blipFill>
        <p:spPr>
          <a:xfrm>
            <a:off x="162225" y="1215838"/>
            <a:ext cx="3204179" cy="4806268"/>
          </a:xfrm>
          <a:prstGeom prst="rect">
            <a:avLst/>
          </a:prstGeom>
          <a:noFill/>
          <a:ln>
            <a:noFill/>
          </a:ln>
        </p:spPr>
      </p:pic>
    </p:spTree>
  </p:cSld>
  <p:clrMapOvr>
    <a:masterClrMapping/>
  </p:clrMapOvr>
  <p:transition spd="slow">
    <p:fade thruBlk="1"/>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9" name="Shape 469"/>
        <p:cNvGrpSpPr/>
        <p:nvPr/>
      </p:nvGrpSpPr>
      <p:grpSpPr>
        <a:xfrm>
          <a:off x="0" y="0"/>
          <a:ext cx="0" cy="0"/>
          <a:chOff x="0" y="0"/>
          <a:chExt cx="0" cy="0"/>
        </a:xfrm>
      </p:grpSpPr>
      <p:sp>
        <p:nvSpPr>
          <p:cNvPr id="470" name="Google Shape;470;p59"/>
          <p:cNvSpPr txBox="1"/>
          <p:nvPr>
            <p:ph type="title"/>
          </p:nvPr>
        </p:nvSpPr>
        <p:spPr>
          <a:xfrm>
            <a:off x="553675" y="577725"/>
            <a:ext cx="8360100" cy="30591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4000"/>
              <a:buFont typeface="Libre Franklin"/>
              <a:buNone/>
            </a:pPr>
            <a:r>
              <a:rPr lang="en-US" sz="4000">
                <a:latin typeface="Century Schoolbook"/>
                <a:ea typeface="Century Schoolbook"/>
                <a:cs typeface="Century Schoolbook"/>
                <a:sym typeface="Century Schoolbook"/>
              </a:rPr>
              <a:t>2019 Illinois High School Football Academic All State Team</a:t>
            </a:r>
            <a:endParaRPr sz="4000">
              <a:latin typeface="Century Schoolbook"/>
              <a:ea typeface="Century Schoolbook"/>
              <a:cs typeface="Century Schoolbook"/>
              <a:sym typeface="Century Schoolbook"/>
            </a:endParaRPr>
          </a:p>
          <a:p>
            <a:pPr indent="0" lvl="0" marL="0" rtl="0" algn="l">
              <a:spcBef>
                <a:spcPts val="0"/>
              </a:spcBef>
              <a:spcAft>
                <a:spcPts val="0"/>
              </a:spcAft>
              <a:buClr>
                <a:schemeClr val="lt1"/>
              </a:buClr>
              <a:buSzPts val="4000"/>
              <a:buFont typeface="Libre Franklin"/>
              <a:buNone/>
            </a:pPr>
            <a:r>
              <a:t/>
            </a:r>
            <a:endParaRPr sz="4000">
              <a:latin typeface="Century Schoolbook"/>
              <a:ea typeface="Century Schoolbook"/>
              <a:cs typeface="Century Schoolbook"/>
              <a:sym typeface="Century Schoolbook"/>
            </a:endParaRPr>
          </a:p>
          <a:p>
            <a:pPr indent="0" lvl="0" marL="0" rtl="0" algn="l">
              <a:spcBef>
                <a:spcPts val="0"/>
              </a:spcBef>
              <a:spcAft>
                <a:spcPts val="0"/>
              </a:spcAft>
              <a:buClr>
                <a:schemeClr val="lt1"/>
              </a:buClr>
              <a:buSzPts val="4000"/>
              <a:buFont typeface="Libre Franklin"/>
              <a:buNone/>
            </a:pPr>
            <a:r>
              <a:rPr lang="en-US" sz="4000">
                <a:latin typeface="Century Schoolbook"/>
                <a:ea typeface="Century Schoolbook"/>
                <a:cs typeface="Century Schoolbook"/>
                <a:sym typeface="Century Schoolbook"/>
              </a:rPr>
              <a:t>Sal Napoli</a:t>
            </a:r>
            <a:br>
              <a:rPr lang="en-US" sz="4000">
                <a:latin typeface="Century Schoolbook"/>
                <a:ea typeface="Century Schoolbook"/>
                <a:cs typeface="Century Schoolbook"/>
                <a:sym typeface="Century Schoolbook"/>
              </a:rPr>
            </a:br>
            <a:endParaRPr sz="4000">
              <a:latin typeface="Century Schoolbook"/>
              <a:ea typeface="Century Schoolbook"/>
              <a:cs typeface="Century Schoolbook"/>
              <a:sym typeface="Century Schoolbook"/>
            </a:endParaRPr>
          </a:p>
        </p:txBody>
      </p:sp>
      <p:pic>
        <p:nvPicPr>
          <p:cNvPr id="471" name="Google Shape;471;p59"/>
          <p:cNvPicPr preferRelativeResize="0"/>
          <p:nvPr/>
        </p:nvPicPr>
        <p:blipFill>
          <a:blip r:embed="rId3">
            <a:alphaModFix/>
          </a:blip>
          <a:stretch>
            <a:fillRect/>
          </a:stretch>
        </p:blipFill>
        <p:spPr>
          <a:xfrm>
            <a:off x="4393976" y="2312338"/>
            <a:ext cx="4154799" cy="2759525"/>
          </a:xfrm>
          <a:prstGeom prst="rect">
            <a:avLst/>
          </a:prstGeom>
          <a:noFill/>
          <a:ln>
            <a:noFill/>
          </a:ln>
        </p:spPr>
      </p:pic>
    </p:spTree>
  </p:cSld>
  <p:clrMapOvr>
    <a:masterClrMapping/>
  </p:clrMapOvr>
  <p:transition spd="slow">
    <p:fade thruBlk="1"/>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5" name="Shape 475"/>
        <p:cNvGrpSpPr/>
        <p:nvPr/>
      </p:nvGrpSpPr>
      <p:grpSpPr>
        <a:xfrm>
          <a:off x="0" y="0"/>
          <a:ext cx="0" cy="0"/>
          <a:chOff x="0" y="0"/>
          <a:chExt cx="0" cy="0"/>
        </a:xfrm>
      </p:grpSpPr>
      <p:sp>
        <p:nvSpPr>
          <p:cNvPr id="476" name="Google Shape;476;p60"/>
          <p:cNvSpPr txBox="1"/>
          <p:nvPr>
            <p:ph type="title"/>
          </p:nvPr>
        </p:nvSpPr>
        <p:spPr>
          <a:xfrm>
            <a:off x="457200" y="274320"/>
            <a:ext cx="7470600" cy="1143000"/>
          </a:xfrm>
          <a:prstGeom prst="rect">
            <a:avLst/>
          </a:prstGeom>
        </p:spPr>
        <p:txBody>
          <a:bodyPr anchorCtr="0" anchor="ctr" bIns="45700" lIns="45700" spcFirstLastPara="1" rIns="45700" wrap="square" tIns="45700">
            <a:noAutofit/>
          </a:bodyPr>
          <a:lstStyle/>
          <a:p>
            <a:pPr indent="0" lvl="0" marL="0" rtl="0" algn="ctr">
              <a:spcBef>
                <a:spcPts val="0"/>
              </a:spcBef>
              <a:spcAft>
                <a:spcPts val="0"/>
              </a:spcAft>
              <a:buNone/>
            </a:pPr>
            <a:r>
              <a:rPr lang="en-US">
                <a:latin typeface="Lobster"/>
                <a:ea typeface="Lobster"/>
                <a:cs typeface="Lobster"/>
                <a:sym typeface="Lobster"/>
              </a:rPr>
              <a:t>Coed Varsity Cheer</a:t>
            </a:r>
            <a:endParaRPr>
              <a:latin typeface="Lobster"/>
              <a:ea typeface="Lobster"/>
              <a:cs typeface="Lobster"/>
              <a:sym typeface="Lobster"/>
            </a:endParaRPr>
          </a:p>
        </p:txBody>
      </p:sp>
      <p:pic>
        <p:nvPicPr>
          <p:cNvPr id="477" name="Google Shape;477;p60"/>
          <p:cNvPicPr preferRelativeResize="0"/>
          <p:nvPr/>
        </p:nvPicPr>
        <p:blipFill>
          <a:blip r:embed="rId3">
            <a:alphaModFix/>
          </a:blip>
          <a:stretch>
            <a:fillRect/>
          </a:stretch>
        </p:blipFill>
        <p:spPr>
          <a:xfrm>
            <a:off x="152400" y="1569720"/>
            <a:ext cx="2887507" cy="5135881"/>
          </a:xfrm>
          <a:prstGeom prst="rect">
            <a:avLst/>
          </a:prstGeom>
          <a:noFill/>
          <a:ln>
            <a:noFill/>
          </a:ln>
        </p:spPr>
      </p:pic>
      <p:pic>
        <p:nvPicPr>
          <p:cNvPr id="478" name="Google Shape;478;p60"/>
          <p:cNvPicPr preferRelativeResize="0"/>
          <p:nvPr/>
        </p:nvPicPr>
        <p:blipFill>
          <a:blip r:embed="rId4">
            <a:alphaModFix/>
          </a:blip>
          <a:stretch>
            <a:fillRect/>
          </a:stretch>
        </p:blipFill>
        <p:spPr>
          <a:xfrm>
            <a:off x="3260207" y="3773270"/>
            <a:ext cx="5799295" cy="2932333"/>
          </a:xfrm>
          <a:prstGeom prst="rect">
            <a:avLst/>
          </a:prstGeom>
          <a:noFill/>
          <a:ln>
            <a:noFill/>
          </a:ln>
        </p:spPr>
      </p:pic>
      <p:sp>
        <p:nvSpPr>
          <p:cNvPr id="479" name="Google Shape;479;p60"/>
          <p:cNvSpPr txBox="1"/>
          <p:nvPr/>
        </p:nvSpPr>
        <p:spPr>
          <a:xfrm>
            <a:off x="3530850" y="1629625"/>
            <a:ext cx="4704600" cy="16392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lt1"/>
              </a:buClr>
              <a:buSzPts val="1100"/>
              <a:buChar char="●"/>
            </a:pPr>
            <a:r>
              <a:rPr lang="en-US">
                <a:solidFill>
                  <a:schemeClr val="lt1"/>
                </a:solidFill>
              </a:rPr>
              <a:t> Varsity ICCA state qualifiers</a:t>
            </a:r>
            <a:endParaRPr>
              <a:solidFill>
                <a:schemeClr val="lt1"/>
              </a:solidFill>
            </a:endParaRPr>
          </a:p>
          <a:p>
            <a:pPr indent="-298450" lvl="0" marL="457200" rtl="0" algn="l">
              <a:lnSpc>
                <a:spcPct val="115000"/>
              </a:lnSpc>
              <a:spcBef>
                <a:spcPts val="0"/>
              </a:spcBef>
              <a:spcAft>
                <a:spcPts val="0"/>
              </a:spcAft>
              <a:buClr>
                <a:schemeClr val="lt1"/>
              </a:buClr>
              <a:buSzPts val="1100"/>
              <a:buChar char="●"/>
            </a:pPr>
            <a:r>
              <a:rPr lang="en-US">
                <a:solidFill>
                  <a:schemeClr val="lt1"/>
                </a:solidFill>
              </a:rPr>
              <a:t>Varsity placing top 5 at ICCA state.</a:t>
            </a:r>
            <a:endParaRPr>
              <a:solidFill>
                <a:schemeClr val="lt1"/>
              </a:solidFill>
            </a:endParaRPr>
          </a:p>
          <a:p>
            <a:pPr indent="-298450" lvl="0" marL="457200" rtl="0" algn="l">
              <a:lnSpc>
                <a:spcPct val="115000"/>
              </a:lnSpc>
              <a:spcBef>
                <a:spcPts val="0"/>
              </a:spcBef>
              <a:spcAft>
                <a:spcPts val="0"/>
              </a:spcAft>
              <a:buClr>
                <a:schemeClr val="lt1"/>
              </a:buClr>
              <a:buSzPts val="1100"/>
              <a:buChar char="●"/>
            </a:pPr>
            <a:r>
              <a:rPr lang="en-US">
                <a:solidFill>
                  <a:schemeClr val="lt1"/>
                </a:solidFill>
              </a:rPr>
              <a:t>Varsity also placed top three at all invites in the 2019-2020 competition season</a:t>
            </a:r>
            <a:endParaRPr>
              <a:solidFill>
                <a:schemeClr val="lt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3" name="Shape 483"/>
        <p:cNvGrpSpPr/>
        <p:nvPr/>
      </p:nvGrpSpPr>
      <p:grpSpPr>
        <a:xfrm>
          <a:off x="0" y="0"/>
          <a:ext cx="0" cy="0"/>
          <a:chOff x="0" y="0"/>
          <a:chExt cx="0" cy="0"/>
        </a:xfrm>
      </p:grpSpPr>
      <p:sp>
        <p:nvSpPr>
          <p:cNvPr id="484" name="Google Shape;484;p61"/>
          <p:cNvSpPr txBox="1"/>
          <p:nvPr>
            <p:ph type="title"/>
          </p:nvPr>
        </p:nvSpPr>
        <p:spPr>
          <a:xfrm>
            <a:off x="838200" y="752463"/>
            <a:ext cx="74676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sz="2900">
                <a:latin typeface="Century Schoolbook"/>
                <a:ea typeface="Century Schoolbook"/>
                <a:cs typeface="Century Schoolbook"/>
                <a:sym typeface="Century Schoolbook"/>
              </a:rPr>
              <a:t>PHYSICAL EDUCATION SENIOR AWARD:Female Katie Diego</a:t>
            </a:r>
            <a:endParaRPr sz="2900">
              <a:latin typeface="Century Schoolbook"/>
              <a:ea typeface="Century Schoolbook"/>
              <a:cs typeface="Century Schoolbook"/>
              <a:sym typeface="Century Schoolbook"/>
            </a:endParaRPr>
          </a:p>
        </p:txBody>
      </p:sp>
      <p:sp>
        <p:nvSpPr>
          <p:cNvPr id="485" name="Google Shape;485;p61"/>
          <p:cNvSpPr txBox="1"/>
          <p:nvPr/>
        </p:nvSpPr>
        <p:spPr>
          <a:xfrm>
            <a:off x="70125" y="1895475"/>
            <a:ext cx="7138500" cy="1977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1300">
                <a:solidFill>
                  <a:srgbClr val="FFFFFF"/>
                </a:solidFill>
              </a:rPr>
              <a:t>Congratulations to Kate Diego for receiving the Outstanding Senior Award for Physical Education. Kate demonstrated physical literacy through her physically active lifestyle both during and outside of school. Kate exemplified what it means to be a leader and she voluntarily went beyond expectations. Kate consistently demonstrated enthusiasm for PE, tremendous effort, and she was a positive role model to her peers. Kate exhibited responsible personal and social behavior, including sportsmanship, character, dependability, and citizenship. I would like to congratulate her on being the physical education outstanding senior of the year. </a:t>
            </a:r>
            <a:endParaRPr sz="1300">
              <a:solidFill>
                <a:srgbClr val="FFFFFF"/>
              </a:solidFill>
            </a:endParaRPr>
          </a:p>
        </p:txBody>
      </p:sp>
      <p:pic>
        <p:nvPicPr>
          <p:cNvPr id="486" name="Google Shape;486;p61"/>
          <p:cNvPicPr preferRelativeResize="0"/>
          <p:nvPr/>
        </p:nvPicPr>
        <p:blipFill>
          <a:blip r:embed="rId3">
            <a:alphaModFix/>
          </a:blip>
          <a:stretch>
            <a:fillRect/>
          </a:stretch>
        </p:blipFill>
        <p:spPr>
          <a:xfrm rot="-5400000">
            <a:off x="5950755" y="3778350"/>
            <a:ext cx="3191970" cy="249328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0" name="Shape 490"/>
        <p:cNvGrpSpPr/>
        <p:nvPr/>
      </p:nvGrpSpPr>
      <p:grpSpPr>
        <a:xfrm>
          <a:off x="0" y="0"/>
          <a:ext cx="0" cy="0"/>
          <a:chOff x="0" y="0"/>
          <a:chExt cx="0" cy="0"/>
        </a:xfrm>
      </p:grpSpPr>
      <p:sp>
        <p:nvSpPr>
          <p:cNvPr id="491" name="Google Shape;491;p62"/>
          <p:cNvSpPr txBox="1"/>
          <p:nvPr>
            <p:ph type="title"/>
          </p:nvPr>
        </p:nvSpPr>
        <p:spPr>
          <a:xfrm>
            <a:off x="443175" y="218538"/>
            <a:ext cx="74676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sz="2300"/>
              <a:t>Physical Education Senior Award male: Sam Conforti</a:t>
            </a:r>
            <a:endParaRPr sz="2300"/>
          </a:p>
        </p:txBody>
      </p:sp>
      <p:sp>
        <p:nvSpPr>
          <p:cNvPr id="492" name="Google Shape;492;p62"/>
          <p:cNvSpPr txBox="1"/>
          <p:nvPr>
            <p:ph idx="1" type="body"/>
          </p:nvPr>
        </p:nvSpPr>
        <p:spPr>
          <a:xfrm>
            <a:off x="541350" y="1361550"/>
            <a:ext cx="7467600" cy="23265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sz="1400">
                <a:solidFill>
                  <a:srgbClr val="FFFFFF"/>
                </a:solidFill>
              </a:rPr>
              <a:t>Sam was one of the best physical education leaders that I have ever had in thirteen years of teaching.  He was well prepared each day and very willing to help with whatever was needed each day.  Sam took a leadership role in daily activity and was always very positive.  He also helped with set up for activities and collection of equipment.  Sam has a great ability to grasp physical education game and activity rules and guidelines that are used to play games.  This was especially helpful with explaining these rules to students who needed more clarification.  Sam is well liked by his classmates and has very strong communication skills with everyone.  I want to wish him the best of luck next year in college and congratulate him on this accomplishment!  I also want to thank him for all of his help this year during physical education class.  He will be missed by the Physical Education department and Addison Trail. </a:t>
            </a:r>
            <a:r>
              <a:rPr lang="en-US" sz="1900">
                <a:solidFill>
                  <a:srgbClr val="FFFFFF"/>
                </a:solidFill>
              </a:rPr>
              <a:t> </a:t>
            </a:r>
            <a:endParaRPr sz="1900">
              <a:solidFill>
                <a:srgbClr val="FFFFFF"/>
              </a:solidFill>
            </a:endParaRPr>
          </a:p>
        </p:txBody>
      </p:sp>
      <p:pic>
        <p:nvPicPr>
          <p:cNvPr id="493" name="Google Shape;493;p62"/>
          <p:cNvPicPr preferRelativeResize="0"/>
          <p:nvPr/>
        </p:nvPicPr>
        <p:blipFill>
          <a:blip r:embed="rId3">
            <a:alphaModFix/>
          </a:blip>
          <a:stretch>
            <a:fillRect/>
          </a:stretch>
        </p:blipFill>
        <p:spPr>
          <a:xfrm rot="-5400000">
            <a:off x="6100261" y="4031635"/>
            <a:ext cx="3148528" cy="2293851"/>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7" name="Shape 497"/>
        <p:cNvGrpSpPr/>
        <p:nvPr/>
      </p:nvGrpSpPr>
      <p:grpSpPr>
        <a:xfrm>
          <a:off x="0" y="0"/>
          <a:ext cx="0" cy="0"/>
          <a:chOff x="0" y="0"/>
          <a:chExt cx="0" cy="0"/>
        </a:xfrm>
      </p:grpSpPr>
      <p:sp>
        <p:nvSpPr>
          <p:cNvPr id="498" name="Google Shape;498;p63"/>
          <p:cNvSpPr txBox="1"/>
          <p:nvPr>
            <p:ph type="title"/>
          </p:nvPr>
        </p:nvSpPr>
        <p:spPr>
          <a:xfrm>
            <a:off x="457200" y="274320"/>
            <a:ext cx="74706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MUSIC SENIOR AWARD</a:t>
            </a:r>
            <a:endParaRPr>
              <a:latin typeface="Century Schoolbook"/>
              <a:ea typeface="Century Schoolbook"/>
              <a:cs typeface="Century Schoolbook"/>
              <a:sym typeface="Century Schoolbook"/>
            </a:endParaRPr>
          </a:p>
          <a:p>
            <a:pPr indent="0" lvl="0" marL="0" rtl="0" algn="ctr">
              <a:spcBef>
                <a:spcPts val="0"/>
              </a:spcBef>
              <a:spcAft>
                <a:spcPts val="0"/>
              </a:spcAft>
              <a:buNone/>
            </a:pPr>
            <a:r>
              <a:rPr lang="en-US">
                <a:latin typeface="Century Schoolbook"/>
                <a:ea typeface="Century Schoolbook"/>
                <a:cs typeface="Century Schoolbook"/>
                <a:sym typeface="Century Schoolbook"/>
              </a:rPr>
              <a:t>Ernesto Garcia</a:t>
            </a:r>
            <a:endParaRPr>
              <a:latin typeface="Century Schoolbook"/>
              <a:ea typeface="Century Schoolbook"/>
              <a:cs typeface="Century Schoolbook"/>
              <a:sym typeface="Century Schoolbook"/>
            </a:endParaRPr>
          </a:p>
        </p:txBody>
      </p:sp>
      <p:sp>
        <p:nvSpPr>
          <p:cNvPr id="499" name="Google Shape;499;p63"/>
          <p:cNvSpPr txBox="1"/>
          <p:nvPr/>
        </p:nvSpPr>
        <p:spPr>
          <a:xfrm>
            <a:off x="274150" y="1848250"/>
            <a:ext cx="5388300" cy="472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rgbClr val="FFFFFF"/>
                </a:solidFill>
                <a:latin typeface="Century Schoolbook"/>
                <a:ea typeface="Century Schoolbook"/>
                <a:cs typeface="Century Schoolbook"/>
                <a:sym typeface="Century Schoolbook"/>
              </a:rPr>
              <a:t>Ernesto Garcia is a remarkable student and </a:t>
            </a:r>
            <a:r>
              <a:rPr lang="en-US" sz="1800">
                <a:solidFill>
                  <a:srgbClr val="FFFFFF"/>
                </a:solidFill>
                <a:latin typeface="Century Schoolbook"/>
                <a:ea typeface="Century Schoolbook"/>
                <a:cs typeface="Century Schoolbook"/>
                <a:sym typeface="Century Schoolbook"/>
              </a:rPr>
              <a:t>musician</a:t>
            </a:r>
            <a:r>
              <a:rPr lang="en-US" sz="1800">
                <a:solidFill>
                  <a:srgbClr val="FFFFFF"/>
                </a:solidFill>
                <a:latin typeface="Century Schoolbook"/>
                <a:ea typeface="Century Schoolbook"/>
                <a:cs typeface="Century Schoolbook"/>
                <a:sym typeface="Century Schoolbook"/>
              </a:rPr>
              <a:t>. He is a leader in both the Jazz Ensemble and Guitar Ensemble. He is always looking to better himself as a </a:t>
            </a:r>
            <a:r>
              <a:rPr lang="en-US" sz="1800">
                <a:solidFill>
                  <a:srgbClr val="FFFFFF"/>
                </a:solidFill>
                <a:latin typeface="Century Schoolbook"/>
                <a:ea typeface="Century Schoolbook"/>
                <a:cs typeface="Century Schoolbook"/>
                <a:sym typeface="Century Schoolbook"/>
              </a:rPr>
              <a:t>musician</a:t>
            </a:r>
            <a:r>
              <a:rPr lang="en-US" sz="1800">
                <a:solidFill>
                  <a:srgbClr val="FFFFFF"/>
                </a:solidFill>
                <a:latin typeface="Century Schoolbook"/>
                <a:ea typeface="Century Schoolbook"/>
                <a:cs typeface="Century Schoolbook"/>
                <a:sym typeface="Century Schoolbook"/>
              </a:rPr>
              <a:t>, spending hours in the practice room. Ernesto is always willing to help other students succeed. He goes out of his way to make sure other students understand the musical material and are successful in the ensemble. Ernesto is a wonderful young man and he will go on to do wonderful things both in and outside of music! </a:t>
            </a:r>
            <a:endParaRPr sz="1800">
              <a:solidFill>
                <a:srgbClr val="FFFFFF"/>
              </a:solidFill>
              <a:latin typeface="Century Schoolbook"/>
              <a:ea typeface="Century Schoolbook"/>
              <a:cs typeface="Century Schoolbook"/>
              <a:sym typeface="Century Schoolbook"/>
            </a:endParaRPr>
          </a:p>
        </p:txBody>
      </p:sp>
      <p:pic>
        <p:nvPicPr>
          <p:cNvPr id="500" name="Google Shape;500;p63"/>
          <p:cNvPicPr preferRelativeResize="0"/>
          <p:nvPr/>
        </p:nvPicPr>
        <p:blipFill>
          <a:blip r:embed="rId3">
            <a:alphaModFix/>
          </a:blip>
          <a:stretch>
            <a:fillRect/>
          </a:stretch>
        </p:blipFill>
        <p:spPr>
          <a:xfrm>
            <a:off x="5788200" y="2094450"/>
            <a:ext cx="3355800" cy="4474394"/>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4" name="Shape 504"/>
        <p:cNvGrpSpPr/>
        <p:nvPr/>
      </p:nvGrpSpPr>
      <p:grpSpPr>
        <a:xfrm>
          <a:off x="0" y="0"/>
          <a:ext cx="0" cy="0"/>
          <a:chOff x="0" y="0"/>
          <a:chExt cx="0" cy="0"/>
        </a:xfrm>
      </p:grpSpPr>
      <p:sp>
        <p:nvSpPr>
          <p:cNvPr id="505" name="Google Shape;505;p64"/>
          <p:cNvSpPr txBox="1"/>
          <p:nvPr>
            <p:ph type="title"/>
          </p:nvPr>
        </p:nvSpPr>
        <p:spPr>
          <a:xfrm>
            <a:off x="457200" y="655638"/>
            <a:ext cx="7467600" cy="11430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4140"/>
              <a:buFont typeface="Century Schoolbook"/>
              <a:buNone/>
            </a:pPr>
            <a:r>
              <a:rPr lang="en-US" sz="4140">
                <a:latin typeface="Century Schoolbook"/>
                <a:ea typeface="Century Schoolbook"/>
                <a:cs typeface="Century Schoolbook"/>
                <a:sym typeface="Century Schoolbook"/>
              </a:rPr>
              <a:t>ILMEA DISTRICT BAND</a:t>
            </a:r>
            <a:br>
              <a:rPr lang="en-US" sz="4140">
                <a:latin typeface="Century Schoolbook"/>
                <a:ea typeface="Century Schoolbook"/>
                <a:cs typeface="Century Schoolbook"/>
                <a:sym typeface="Century Schoolbook"/>
              </a:rPr>
            </a:br>
            <a:endParaRPr sz="2790">
              <a:latin typeface="Century Schoolbook"/>
              <a:ea typeface="Century Schoolbook"/>
              <a:cs typeface="Century Schoolbook"/>
              <a:sym typeface="Century Schoolbook"/>
            </a:endParaRPr>
          </a:p>
        </p:txBody>
      </p:sp>
      <p:sp>
        <p:nvSpPr>
          <p:cNvPr id="506" name="Google Shape;506;p64"/>
          <p:cNvSpPr txBox="1"/>
          <p:nvPr>
            <p:ph idx="1" type="body"/>
          </p:nvPr>
        </p:nvSpPr>
        <p:spPr>
          <a:xfrm>
            <a:off x="543100" y="2546350"/>
            <a:ext cx="4718400" cy="1086300"/>
          </a:xfrm>
          <a:prstGeom prst="rect">
            <a:avLst/>
          </a:prstGeom>
          <a:noFill/>
          <a:ln>
            <a:noFill/>
          </a:ln>
        </p:spPr>
        <p:txBody>
          <a:bodyPr anchorCtr="0" anchor="t" bIns="45700" lIns="91425" spcFirstLastPara="1" rIns="91425" wrap="square" tIns="45700">
            <a:noAutofit/>
          </a:bodyPr>
          <a:lstStyle/>
          <a:p>
            <a:pPr indent="0" lvl="0" marL="36576" rtl="0" algn="l">
              <a:spcBef>
                <a:spcPts val="0"/>
              </a:spcBef>
              <a:spcAft>
                <a:spcPts val="0"/>
              </a:spcAft>
              <a:buSzPts val="2400"/>
              <a:buNone/>
            </a:pPr>
            <a:r>
              <a:rPr lang="en-US">
                <a:latin typeface="Century Schoolbook"/>
                <a:ea typeface="Century Schoolbook"/>
                <a:cs typeface="Century Schoolbook"/>
                <a:sym typeface="Century Schoolbook"/>
              </a:rPr>
              <a:t>John Pinns </a:t>
            </a:r>
            <a:r>
              <a:rPr lang="en-US">
                <a:latin typeface="Century Schoolbook"/>
                <a:ea typeface="Century Schoolbook"/>
                <a:cs typeface="Century Schoolbook"/>
                <a:sym typeface="Century Schoolbook"/>
              </a:rPr>
              <a:t>- </a:t>
            </a:r>
            <a:endParaRPr>
              <a:latin typeface="Century Schoolbook"/>
              <a:ea typeface="Century Schoolbook"/>
              <a:cs typeface="Century Schoolbook"/>
              <a:sym typeface="Century Schoolbook"/>
            </a:endParaRPr>
          </a:p>
          <a:p>
            <a:pPr indent="-436626" lvl="0" marL="493776" rtl="0" algn="l">
              <a:spcBef>
                <a:spcPts val="0"/>
              </a:spcBef>
              <a:spcAft>
                <a:spcPts val="0"/>
              </a:spcAft>
              <a:buSzPts val="2400"/>
              <a:buNone/>
            </a:pPr>
            <a:r>
              <a:rPr lang="en-US">
                <a:latin typeface="Century Schoolbook"/>
                <a:ea typeface="Century Schoolbook"/>
                <a:cs typeface="Century Schoolbook"/>
                <a:sym typeface="Century Schoolbook"/>
              </a:rPr>
              <a:t>  Alto Sax</a:t>
            </a:r>
            <a:endParaRPr>
              <a:latin typeface="Century Schoolbook"/>
              <a:ea typeface="Century Schoolbook"/>
              <a:cs typeface="Century Schoolbook"/>
              <a:sym typeface="Century Schoolbook"/>
            </a:endParaRPr>
          </a:p>
          <a:p>
            <a:pPr indent="-231647" lvl="0" marL="420624" rtl="0" algn="l">
              <a:spcBef>
                <a:spcPts val="600"/>
              </a:spcBef>
              <a:spcAft>
                <a:spcPts val="0"/>
              </a:spcAft>
              <a:buSzPts val="2400"/>
              <a:buNone/>
            </a:pPr>
            <a:r>
              <a:t/>
            </a:r>
            <a:endParaRPr>
              <a:latin typeface="Century Schoolbook"/>
              <a:ea typeface="Century Schoolbook"/>
              <a:cs typeface="Century Schoolbook"/>
              <a:sym typeface="Century Schoolbook"/>
            </a:endParaRPr>
          </a:p>
        </p:txBody>
      </p:sp>
      <p:pic>
        <p:nvPicPr>
          <p:cNvPr id="507" name="Google Shape;507;p64"/>
          <p:cNvPicPr preferRelativeResize="0"/>
          <p:nvPr/>
        </p:nvPicPr>
        <p:blipFill>
          <a:blip r:embed="rId3">
            <a:alphaModFix/>
          </a:blip>
          <a:stretch>
            <a:fillRect/>
          </a:stretch>
        </p:blipFill>
        <p:spPr>
          <a:xfrm>
            <a:off x="5337100" y="1368363"/>
            <a:ext cx="3213850" cy="4400175"/>
          </a:xfrm>
          <a:prstGeom prst="rect">
            <a:avLst/>
          </a:prstGeom>
          <a:noFill/>
          <a:ln>
            <a:noFill/>
          </a:ln>
        </p:spPr>
      </p:pic>
    </p:spTree>
  </p:cSld>
  <p:clrMapOvr>
    <a:masterClrMapping/>
  </p:clrMapOvr>
  <p:transition spd="slow">
    <p:fade thruBlk="1"/>
  </p:transition>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1" name="Shape 511"/>
        <p:cNvGrpSpPr/>
        <p:nvPr/>
      </p:nvGrpSpPr>
      <p:grpSpPr>
        <a:xfrm>
          <a:off x="0" y="0"/>
          <a:ext cx="0" cy="0"/>
          <a:chOff x="0" y="0"/>
          <a:chExt cx="0" cy="0"/>
        </a:xfrm>
      </p:grpSpPr>
      <p:sp>
        <p:nvSpPr>
          <p:cNvPr id="512" name="Google Shape;512;p65"/>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4600"/>
              <a:buFont typeface="Libre Franklin"/>
              <a:buNone/>
            </a:pPr>
            <a:r>
              <a:rPr lang="en-US">
                <a:latin typeface="Century Schoolbook"/>
                <a:ea typeface="Century Schoolbook"/>
                <a:cs typeface="Century Schoolbook"/>
                <a:sym typeface="Century Schoolbook"/>
              </a:rPr>
              <a:t>ILMEA DISTRICT ORCHESTRA</a:t>
            </a:r>
            <a:endParaRPr>
              <a:latin typeface="Century Schoolbook"/>
              <a:ea typeface="Century Schoolbook"/>
              <a:cs typeface="Century Schoolbook"/>
              <a:sym typeface="Century Schoolbook"/>
            </a:endParaRPr>
          </a:p>
        </p:txBody>
      </p:sp>
      <p:sp>
        <p:nvSpPr>
          <p:cNvPr id="513" name="Google Shape;513;p65"/>
          <p:cNvSpPr txBox="1"/>
          <p:nvPr>
            <p:ph idx="1" type="body"/>
          </p:nvPr>
        </p:nvSpPr>
        <p:spPr>
          <a:xfrm>
            <a:off x="554200" y="2008075"/>
            <a:ext cx="3966000" cy="1309200"/>
          </a:xfrm>
          <a:prstGeom prst="rect">
            <a:avLst/>
          </a:prstGeom>
          <a:noFill/>
          <a:ln>
            <a:noFill/>
          </a:ln>
        </p:spPr>
        <p:txBody>
          <a:bodyPr anchorCtr="0" anchor="t" bIns="45700" lIns="91425" spcFirstLastPara="1" rIns="91425" wrap="square" tIns="45700">
            <a:noAutofit/>
          </a:bodyPr>
          <a:lstStyle/>
          <a:p>
            <a:pPr indent="0" lvl="0" marL="36576" rtl="0" algn="l">
              <a:spcBef>
                <a:spcPts val="0"/>
              </a:spcBef>
              <a:spcAft>
                <a:spcPts val="0"/>
              </a:spcAft>
              <a:buSzPts val="2400"/>
              <a:buNone/>
            </a:pPr>
            <a:br>
              <a:rPr lang="en-US">
                <a:latin typeface="Century Schoolbook"/>
                <a:ea typeface="Century Schoolbook"/>
                <a:cs typeface="Century Schoolbook"/>
                <a:sym typeface="Century Schoolbook"/>
              </a:rPr>
            </a:br>
            <a:r>
              <a:rPr lang="en-US">
                <a:latin typeface="Century Schoolbook"/>
                <a:ea typeface="Century Schoolbook"/>
                <a:cs typeface="Century Schoolbook"/>
                <a:sym typeface="Century Schoolbook"/>
              </a:rPr>
              <a:t>Monika Poniatowski</a:t>
            </a:r>
            <a:r>
              <a:rPr lang="en-US">
                <a:latin typeface="Century Schoolbook"/>
                <a:ea typeface="Century Schoolbook"/>
                <a:cs typeface="Century Schoolbook"/>
                <a:sym typeface="Century Schoolbook"/>
              </a:rPr>
              <a:t> -</a:t>
            </a:r>
            <a:endParaRPr>
              <a:latin typeface="Century Schoolbook"/>
              <a:ea typeface="Century Schoolbook"/>
              <a:cs typeface="Century Schoolbook"/>
              <a:sym typeface="Century Schoolbook"/>
            </a:endParaRPr>
          </a:p>
          <a:p>
            <a:pPr indent="0" lvl="0" marL="36576" rtl="0" algn="l">
              <a:spcBef>
                <a:spcPts val="0"/>
              </a:spcBef>
              <a:spcAft>
                <a:spcPts val="0"/>
              </a:spcAft>
              <a:buSzPts val="2400"/>
              <a:buNone/>
            </a:pPr>
            <a:r>
              <a:rPr lang="en-US">
                <a:latin typeface="Century Schoolbook"/>
                <a:ea typeface="Century Schoolbook"/>
                <a:cs typeface="Century Schoolbook"/>
                <a:sym typeface="Century Schoolbook"/>
              </a:rPr>
              <a:t>  Viola  </a:t>
            </a:r>
            <a:endParaRPr>
              <a:latin typeface="Century Schoolbook"/>
              <a:ea typeface="Century Schoolbook"/>
              <a:cs typeface="Century Schoolbook"/>
              <a:sym typeface="Century Schoolbook"/>
            </a:endParaRPr>
          </a:p>
          <a:p>
            <a:pPr indent="-231647" lvl="0" marL="420624" rtl="0" algn="l">
              <a:spcBef>
                <a:spcPts val="600"/>
              </a:spcBef>
              <a:spcAft>
                <a:spcPts val="0"/>
              </a:spcAft>
              <a:buSzPts val="2400"/>
              <a:buNone/>
            </a:pPr>
            <a:r>
              <a:t/>
            </a:r>
            <a:endParaRPr>
              <a:latin typeface="Century Schoolbook"/>
              <a:ea typeface="Century Schoolbook"/>
              <a:cs typeface="Century Schoolbook"/>
              <a:sym typeface="Century Schoolbook"/>
            </a:endParaRPr>
          </a:p>
        </p:txBody>
      </p:sp>
      <p:pic>
        <p:nvPicPr>
          <p:cNvPr id="514" name="Google Shape;514;p65"/>
          <p:cNvPicPr preferRelativeResize="0"/>
          <p:nvPr/>
        </p:nvPicPr>
        <p:blipFill>
          <a:blip r:embed="rId3">
            <a:alphaModFix/>
          </a:blip>
          <a:stretch>
            <a:fillRect/>
          </a:stretch>
        </p:blipFill>
        <p:spPr>
          <a:xfrm>
            <a:off x="4572000" y="1313788"/>
            <a:ext cx="3851669" cy="5135558"/>
          </a:xfrm>
          <a:prstGeom prst="rect">
            <a:avLst/>
          </a:prstGeom>
          <a:noFill/>
          <a:ln>
            <a:noFill/>
          </a:ln>
        </p:spPr>
      </p:pic>
    </p:spTree>
  </p:cSld>
  <p:clrMapOvr>
    <a:masterClrMapping/>
  </p:clrMapOvr>
  <p:transition spd="slow">
    <p:fade thruBlk="1"/>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8" name="Shape 518"/>
        <p:cNvGrpSpPr/>
        <p:nvPr/>
      </p:nvGrpSpPr>
      <p:grpSpPr>
        <a:xfrm>
          <a:off x="0" y="0"/>
          <a:ext cx="0" cy="0"/>
          <a:chOff x="0" y="0"/>
          <a:chExt cx="0" cy="0"/>
        </a:xfrm>
      </p:grpSpPr>
      <p:sp>
        <p:nvSpPr>
          <p:cNvPr id="519" name="Google Shape;519;p66"/>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4600"/>
              <a:buFont typeface="Libre Franklin"/>
              <a:buNone/>
            </a:pPr>
            <a:r>
              <a:rPr lang="en-US">
                <a:latin typeface="Century Schoolbook"/>
                <a:ea typeface="Century Schoolbook"/>
                <a:cs typeface="Century Schoolbook"/>
                <a:sym typeface="Century Schoolbook"/>
              </a:rPr>
              <a:t>ILMEA DISTRICT AND ALL STATE CHORUS</a:t>
            </a:r>
            <a:endParaRPr>
              <a:latin typeface="Century Schoolbook"/>
              <a:ea typeface="Century Schoolbook"/>
              <a:cs typeface="Century Schoolbook"/>
              <a:sym typeface="Century Schoolbook"/>
            </a:endParaRPr>
          </a:p>
        </p:txBody>
      </p:sp>
      <p:sp>
        <p:nvSpPr>
          <p:cNvPr id="520" name="Google Shape;520;p66"/>
          <p:cNvSpPr txBox="1"/>
          <p:nvPr>
            <p:ph idx="1" type="body"/>
          </p:nvPr>
        </p:nvSpPr>
        <p:spPr>
          <a:xfrm>
            <a:off x="1981200" y="4847075"/>
            <a:ext cx="4257000" cy="12465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Alex Gamino Tenor II </a:t>
            </a:r>
            <a:endParaRPr>
              <a:latin typeface="Century Schoolbook"/>
              <a:ea typeface="Century Schoolbook"/>
              <a:cs typeface="Century Schoolbook"/>
              <a:sym typeface="Century Schoolbook"/>
            </a:endParaRPr>
          </a:p>
        </p:txBody>
      </p:sp>
      <p:pic>
        <p:nvPicPr>
          <p:cNvPr id="521" name="Google Shape;521;p66"/>
          <p:cNvPicPr preferRelativeResize="0"/>
          <p:nvPr/>
        </p:nvPicPr>
        <p:blipFill rotWithShape="1">
          <a:blip r:embed="rId3">
            <a:alphaModFix/>
          </a:blip>
          <a:srcRect b="9106" l="25523" r="17857" t="31059"/>
          <a:stretch/>
        </p:blipFill>
        <p:spPr>
          <a:xfrm>
            <a:off x="3035974" y="1592151"/>
            <a:ext cx="2310052" cy="3254927"/>
          </a:xfrm>
          <a:prstGeom prst="rect">
            <a:avLst/>
          </a:prstGeom>
          <a:noFill/>
          <a:ln>
            <a:noFill/>
          </a:ln>
        </p:spPr>
      </p:pic>
    </p:spTree>
  </p:cSld>
  <p:clrMapOvr>
    <a:masterClrMapping/>
  </p:clrMapOvr>
  <p:transition spd="slow">
    <p:fade thruBlk="1"/>
  </p:transition>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5" name="Shape 525"/>
        <p:cNvGrpSpPr/>
        <p:nvPr/>
      </p:nvGrpSpPr>
      <p:grpSpPr>
        <a:xfrm>
          <a:off x="0" y="0"/>
          <a:ext cx="0" cy="0"/>
          <a:chOff x="0" y="0"/>
          <a:chExt cx="0" cy="0"/>
        </a:xfrm>
      </p:grpSpPr>
      <p:sp>
        <p:nvSpPr>
          <p:cNvPr id="526" name="Google Shape;526;p67"/>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4600"/>
              <a:buFont typeface="Libre Franklin"/>
              <a:buNone/>
            </a:pPr>
            <a:r>
              <a:rPr lang="en-US">
                <a:latin typeface="Century Schoolbook"/>
                <a:ea typeface="Century Schoolbook"/>
                <a:cs typeface="Century Schoolbook"/>
                <a:sym typeface="Century Schoolbook"/>
              </a:rPr>
              <a:t>ILMEA CHORUS  9-10</a:t>
            </a:r>
            <a:endParaRPr>
              <a:latin typeface="Century Schoolbook"/>
              <a:ea typeface="Century Schoolbook"/>
              <a:cs typeface="Century Schoolbook"/>
              <a:sym typeface="Century Schoolbook"/>
            </a:endParaRPr>
          </a:p>
        </p:txBody>
      </p:sp>
      <p:sp>
        <p:nvSpPr>
          <p:cNvPr id="527" name="Google Shape;527;p67"/>
          <p:cNvSpPr txBox="1"/>
          <p:nvPr>
            <p:ph idx="1" type="body"/>
          </p:nvPr>
        </p:nvSpPr>
        <p:spPr>
          <a:xfrm>
            <a:off x="2286000" y="4552400"/>
            <a:ext cx="4567500" cy="1878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Enzo Ciaccia</a:t>
            </a:r>
            <a:endParaRPr>
              <a:latin typeface="Century Schoolbook"/>
              <a:ea typeface="Century Schoolbook"/>
              <a:cs typeface="Century Schoolbook"/>
              <a:sym typeface="Century Schoolbook"/>
            </a:endParaRPr>
          </a:p>
          <a:p>
            <a:pPr indent="0" lvl="0" marL="0" rtl="0" algn="l">
              <a:spcBef>
                <a:spcPts val="0"/>
              </a:spcBef>
              <a:spcAft>
                <a:spcPts val="0"/>
              </a:spcAft>
              <a:buNone/>
            </a:pPr>
            <a:r>
              <a:rPr lang="en-US">
                <a:latin typeface="Century Schoolbook"/>
                <a:ea typeface="Century Schoolbook"/>
                <a:cs typeface="Century Schoolbook"/>
                <a:sym typeface="Century Schoolbook"/>
              </a:rPr>
              <a:t>Annie Olsen</a:t>
            </a:r>
            <a:endParaRPr>
              <a:latin typeface="Century Schoolbook"/>
              <a:ea typeface="Century Schoolbook"/>
              <a:cs typeface="Century Schoolbook"/>
              <a:sym typeface="Century Schoolbook"/>
            </a:endParaRPr>
          </a:p>
          <a:p>
            <a:pPr indent="0" lvl="0" marL="0" rtl="0" algn="l">
              <a:spcBef>
                <a:spcPts val="0"/>
              </a:spcBef>
              <a:spcAft>
                <a:spcPts val="0"/>
              </a:spcAft>
              <a:buNone/>
            </a:pPr>
            <a:r>
              <a:rPr lang="en-US">
                <a:latin typeface="Century Schoolbook"/>
                <a:ea typeface="Century Schoolbook"/>
                <a:cs typeface="Century Schoolbook"/>
                <a:sym typeface="Century Schoolbook"/>
              </a:rPr>
              <a:t>Adam Sakleh</a:t>
            </a:r>
            <a:endParaRPr>
              <a:latin typeface="Century Schoolbook"/>
              <a:ea typeface="Century Schoolbook"/>
              <a:cs typeface="Century Schoolbook"/>
              <a:sym typeface="Century Schoolbook"/>
            </a:endParaRPr>
          </a:p>
          <a:p>
            <a:pPr indent="0" lvl="0" marL="0" rtl="0" algn="l">
              <a:spcBef>
                <a:spcPts val="0"/>
              </a:spcBef>
              <a:spcAft>
                <a:spcPts val="0"/>
              </a:spcAft>
              <a:buNone/>
            </a:pPr>
            <a:r>
              <a:rPr lang="en-US">
                <a:latin typeface="Century Schoolbook"/>
                <a:ea typeface="Century Schoolbook"/>
                <a:cs typeface="Century Schoolbook"/>
                <a:sym typeface="Century Schoolbook"/>
              </a:rPr>
              <a:t>Karolina Salamon</a:t>
            </a:r>
            <a:endParaRPr>
              <a:latin typeface="Century Schoolbook"/>
              <a:ea typeface="Century Schoolbook"/>
              <a:cs typeface="Century Schoolbook"/>
              <a:sym typeface="Century Schoolbook"/>
            </a:endParaRPr>
          </a:p>
        </p:txBody>
      </p:sp>
      <p:pic>
        <p:nvPicPr>
          <p:cNvPr id="528" name="Google Shape;528;p67"/>
          <p:cNvPicPr preferRelativeResize="0"/>
          <p:nvPr/>
        </p:nvPicPr>
        <p:blipFill>
          <a:blip r:embed="rId3">
            <a:alphaModFix/>
          </a:blip>
          <a:stretch>
            <a:fillRect/>
          </a:stretch>
        </p:blipFill>
        <p:spPr>
          <a:xfrm>
            <a:off x="6853500" y="1555613"/>
            <a:ext cx="1905000" cy="2381250"/>
          </a:xfrm>
          <a:prstGeom prst="rect">
            <a:avLst/>
          </a:prstGeom>
          <a:noFill/>
          <a:ln>
            <a:noFill/>
          </a:ln>
        </p:spPr>
      </p:pic>
      <p:pic>
        <p:nvPicPr>
          <p:cNvPr id="529" name="Google Shape;529;p67"/>
          <p:cNvPicPr preferRelativeResize="0"/>
          <p:nvPr/>
        </p:nvPicPr>
        <p:blipFill>
          <a:blip r:embed="rId4">
            <a:alphaModFix/>
          </a:blip>
          <a:stretch>
            <a:fillRect/>
          </a:stretch>
        </p:blipFill>
        <p:spPr>
          <a:xfrm>
            <a:off x="4613063" y="1555613"/>
            <a:ext cx="1905000" cy="2381250"/>
          </a:xfrm>
          <a:prstGeom prst="rect">
            <a:avLst/>
          </a:prstGeom>
          <a:noFill/>
          <a:ln>
            <a:noFill/>
          </a:ln>
        </p:spPr>
      </p:pic>
      <p:pic>
        <p:nvPicPr>
          <p:cNvPr id="530" name="Google Shape;530;p67"/>
          <p:cNvPicPr preferRelativeResize="0"/>
          <p:nvPr/>
        </p:nvPicPr>
        <p:blipFill>
          <a:blip r:embed="rId5">
            <a:alphaModFix/>
          </a:blip>
          <a:stretch>
            <a:fillRect/>
          </a:stretch>
        </p:blipFill>
        <p:spPr>
          <a:xfrm>
            <a:off x="2451713" y="1555613"/>
            <a:ext cx="1905000" cy="2381250"/>
          </a:xfrm>
          <a:prstGeom prst="rect">
            <a:avLst/>
          </a:prstGeom>
          <a:noFill/>
          <a:ln>
            <a:noFill/>
          </a:ln>
        </p:spPr>
      </p:pic>
      <p:pic>
        <p:nvPicPr>
          <p:cNvPr id="531" name="Google Shape;531;p67"/>
          <p:cNvPicPr preferRelativeResize="0"/>
          <p:nvPr/>
        </p:nvPicPr>
        <p:blipFill>
          <a:blip r:embed="rId6">
            <a:alphaModFix/>
          </a:blip>
          <a:stretch>
            <a:fillRect/>
          </a:stretch>
        </p:blipFill>
        <p:spPr>
          <a:xfrm>
            <a:off x="290350" y="1555613"/>
            <a:ext cx="1905000" cy="2381250"/>
          </a:xfrm>
          <a:prstGeom prst="rect">
            <a:avLst/>
          </a:prstGeom>
          <a:noFill/>
          <a:ln>
            <a:noFill/>
          </a:ln>
        </p:spPr>
      </p:pic>
    </p:spTree>
  </p:cSld>
  <p:clrMapOvr>
    <a:masterClrMapping/>
  </p:clrMapOvr>
  <p:transition spd="slow">
    <p:fade thruBlk="1"/>
  </p:transition>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5" name="Shape 535"/>
        <p:cNvGrpSpPr/>
        <p:nvPr/>
      </p:nvGrpSpPr>
      <p:grpSpPr>
        <a:xfrm>
          <a:off x="0" y="0"/>
          <a:ext cx="0" cy="0"/>
          <a:chOff x="0" y="0"/>
          <a:chExt cx="0" cy="0"/>
        </a:xfrm>
      </p:grpSpPr>
      <p:sp>
        <p:nvSpPr>
          <p:cNvPr id="536" name="Google Shape;536;p68"/>
          <p:cNvSpPr txBox="1"/>
          <p:nvPr>
            <p:ph type="title"/>
          </p:nvPr>
        </p:nvSpPr>
        <p:spPr>
          <a:xfrm>
            <a:off x="457200" y="274638"/>
            <a:ext cx="7467600" cy="11430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4600"/>
              <a:buFont typeface="Libre Franklin"/>
              <a:buNone/>
            </a:pPr>
            <a:r>
              <a:rPr lang="en-US">
                <a:latin typeface="Century Schoolbook"/>
                <a:ea typeface="Century Schoolbook"/>
                <a:cs typeface="Century Schoolbook"/>
                <a:sym typeface="Century Schoolbook"/>
              </a:rPr>
              <a:t>ILMEA JAZZ ENSEMBLE</a:t>
            </a:r>
            <a:endParaRPr>
              <a:latin typeface="Century Schoolbook"/>
              <a:ea typeface="Century Schoolbook"/>
              <a:cs typeface="Century Schoolbook"/>
              <a:sym typeface="Century Schoolbook"/>
            </a:endParaRPr>
          </a:p>
        </p:txBody>
      </p:sp>
      <p:sp>
        <p:nvSpPr>
          <p:cNvPr id="537" name="Google Shape;537;p68"/>
          <p:cNvSpPr txBox="1"/>
          <p:nvPr>
            <p:ph idx="1" type="body"/>
          </p:nvPr>
        </p:nvSpPr>
        <p:spPr>
          <a:xfrm>
            <a:off x="331750" y="2551350"/>
            <a:ext cx="3829500" cy="1755300"/>
          </a:xfrm>
          <a:prstGeom prst="rect">
            <a:avLst/>
          </a:prstGeom>
          <a:noFill/>
          <a:ln>
            <a:noFill/>
          </a:ln>
        </p:spPr>
        <p:txBody>
          <a:bodyPr anchorCtr="0" anchor="t" bIns="45700" lIns="91425" spcFirstLastPara="1" rIns="91425" wrap="square" tIns="45700">
            <a:noAutofit/>
          </a:bodyPr>
          <a:lstStyle/>
          <a:p>
            <a:pPr indent="0" lvl="0" marL="0" rtl="0" algn="l">
              <a:spcBef>
                <a:spcPts val="600"/>
              </a:spcBef>
              <a:spcAft>
                <a:spcPts val="0"/>
              </a:spcAft>
              <a:buNone/>
            </a:pPr>
            <a:r>
              <a:rPr lang="en-US">
                <a:latin typeface="Century Schoolbook"/>
                <a:ea typeface="Century Schoolbook"/>
                <a:cs typeface="Century Schoolbook"/>
                <a:sym typeface="Century Schoolbook"/>
              </a:rPr>
              <a:t>Ernesto Garcia</a:t>
            </a:r>
            <a:r>
              <a:rPr lang="en-US">
                <a:latin typeface="Century Schoolbook"/>
                <a:ea typeface="Century Schoolbook"/>
                <a:cs typeface="Century Schoolbook"/>
                <a:sym typeface="Century Schoolbook"/>
              </a:rPr>
              <a:t>-</a:t>
            </a:r>
            <a:endParaRPr>
              <a:latin typeface="Century Schoolbook"/>
              <a:ea typeface="Century Schoolbook"/>
              <a:cs typeface="Century Schoolbook"/>
              <a:sym typeface="Century Schoolbook"/>
            </a:endParaRPr>
          </a:p>
          <a:p>
            <a:pPr indent="0" lvl="0" marL="420624" rtl="0" algn="l">
              <a:spcBef>
                <a:spcPts val="600"/>
              </a:spcBef>
              <a:spcAft>
                <a:spcPts val="0"/>
              </a:spcAft>
              <a:buNone/>
            </a:pPr>
            <a:r>
              <a:rPr lang="en-US">
                <a:latin typeface="Century Schoolbook"/>
                <a:ea typeface="Century Schoolbook"/>
                <a:cs typeface="Century Schoolbook"/>
                <a:sym typeface="Century Schoolbook"/>
              </a:rPr>
              <a:t>Guitar</a:t>
            </a:r>
            <a:br>
              <a:rPr lang="en-US">
                <a:latin typeface="Century Schoolbook"/>
                <a:ea typeface="Century Schoolbook"/>
                <a:cs typeface="Century Schoolbook"/>
                <a:sym typeface="Century Schoolbook"/>
              </a:rPr>
            </a:br>
            <a:endParaRPr>
              <a:latin typeface="Century Schoolbook"/>
              <a:ea typeface="Century Schoolbook"/>
              <a:cs typeface="Century Schoolbook"/>
              <a:sym typeface="Century Schoolbook"/>
            </a:endParaRPr>
          </a:p>
        </p:txBody>
      </p:sp>
      <p:pic>
        <p:nvPicPr>
          <p:cNvPr id="538" name="Google Shape;538;p68"/>
          <p:cNvPicPr preferRelativeResize="0"/>
          <p:nvPr/>
        </p:nvPicPr>
        <p:blipFill>
          <a:blip r:embed="rId3">
            <a:alphaModFix/>
          </a:blip>
          <a:stretch>
            <a:fillRect/>
          </a:stretch>
        </p:blipFill>
        <p:spPr>
          <a:xfrm>
            <a:off x="4257500" y="1417649"/>
            <a:ext cx="3667301" cy="4889725"/>
          </a:xfrm>
          <a:prstGeom prst="rect">
            <a:avLst/>
          </a:prstGeom>
          <a:noFill/>
          <a:ln>
            <a:noFill/>
          </a:ln>
        </p:spPr>
      </p:pic>
    </p:spTree>
  </p:cSld>
  <p:clrMapOvr>
    <a:masterClrMapping/>
  </p:clrMapOvr>
  <p:transition spd="slow">
    <p:fade thruBlk="1"/>
  </p:transition>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2" name="Shape 542"/>
        <p:cNvGrpSpPr/>
        <p:nvPr/>
      </p:nvGrpSpPr>
      <p:grpSpPr>
        <a:xfrm>
          <a:off x="0" y="0"/>
          <a:ext cx="0" cy="0"/>
          <a:chOff x="0" y="0"/>
          <a:chExt cx="0" cy="0"/>
        </a:xfrm>
      </p:grpSpPr>
      <p:sp>
        <p:nvSpPr>
          <p:cNvPr id="543" name="Google Shape;543;p69"/>
          <p:cNvSpPr txBox="1"/>
          <p:nvPr>
            <p:ph type="title"/>
          </p:nvPr>
        </p:nvSpPr>
        <p:spPr>
          <a:xfrm>
            <a:off x="533500" y="88800"/>
            <a:ext cx="7925100" cy="25674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chemeClr val="lt1"/>
              </a:buClr>
              <a:buSzPts val="4140"/>
              <a:buFont typeface="Century Schoolbook"/>
              <a:buNone/>
            </a:pPr>
            <a:r>
              <a:rPr lang="en-US" sz="3600">
                <a:latin typeface="Century Schoolbook"/>
                <a:ea typeface="Century Schoolbook"/>
                <a:cs typeface="Century Schoolbook"/>
                <a:sym typeface="Century Schoolbook"/>
              </a:rPr>
              <a:t>TORCH</a:t>
            </a:r>
            <a:endParaRPr sz="3600">
              <a:latin typeface="Century Schoolbook"/>
              <a:ea typeface="Century Schoolbook"/>
              <a:cs typeface="Century Schoolbook"/>
              <a:sym typeface="Century Schoolbook"/>
            </a:endParaRPr>
          </a:p>
          <a:p>
            <a:pPr indent="0" lvl="0" marL="0" rtl="0" algn="l">
              <a:spcBef>
                <a:spcPts val="0"/>
              </a:spcBef>
              <a:spcAft>
                <a:spcPts val="0"/>
              </a:spcAft>
              <a:buClr>
                <a:schemeClr val="lt1"/>
              </a:buClr>
              <a:buSzPts val="4140"/>
              <a:buFont typeface="Century Schoolbook"/>
              <a:buNone/>
            </a:pPr>
            <a:br>
              <a:rPr lang="en-US" sz="1800">
                <a:latin typeface="Century Schoolbook"/>
                <a:ea typeface="Century Schoolbook"/>
                <a:cs typeface="Century Schoolbook"/>
                <a:sym typeface="Century Schoolbook"/>
              </a:rPr>
            </a:br>
            <a:r>
              <a:rPr lang="en-US" sz="2400">
                <a:latin typeface="Century Schoolbook"/>
                <a:ea typeface="Century Schoolbook"/>
                <a:cs typeface="Century Schoolbook"/>
                <a:sym typeface="Century Schoolbook"/>
              </a:rPr>
              <a:t>Students of the ATHS student newspaper, The Torch, produced 7 editions this year, with the 8th and final Senior edition coming out later this May. </a:t>
            </a:r>
            <a:endParaRPr sz="2400">
              <a:latin typeface="Century Schoolbook"/>
              <a:ea typeface="Century Schoolbook"/>
              <a:cs typeface="Century Schoolbook"/>
              <a:sym typeface="Century Schoolbook"/>
            </a:endParaRPr>
          </a:p>
        </p:txBody>
      </p:sp>
      <p:pic>
        <p:nvPicPr>
          <p:cNvPr id="544" name="Google Shape;544;p69"/>
          <p:cNvPicPr preferRelativeResize="0"/>
          <p:nvPr/>
        </p:nvPicPr>
        <p:blipFill rotWithShape="1">
          <a:blip r:embed="rId3">
            <a:alphaModFix/>
          </a:blip>
          <a:srcRect b="17318" l="0" r="0" t="12677"/>
          <a:stretch/>
        </p:blipFill>
        <p:spPr>
          <a:xfrm>
            <a:off x="1500725" y="2544250"/>
            <a:ext cx="5252098" cy="4129448"/>
          </a:xfrm>
          <a:prstGeom prst="rect">
            <a:avLst/>
          </a:prstGeom>
          <a:noFill/>
          <a:ln>
            <a:noFill/>
          </a:ln>
        </p:spPr>
      </p:pic>
    </p:spTree>
  </p:cSld>
  <p:clrMapOvr>
    <a:masterClrMapping/>
  </p:clrMapOvr>
  <p:transition spd="slow">
    <p:fade thruBlk="1"/>
  </p:transition>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8" name="Shape 548"/>
        <p:cNvGrpSpPr/>
        <p:nvPr/>
      </p:nvGrpSpPr>
      <p:grpSpPr>
        <a:xfrm>
          <a:off x="0" y="0"/>
          <a:ext cx="0" cy="0"/>
          <a:chOff x="0" y="0"/>
          <a:chExt cx="0" cy="0"/>
        </a:xfrm>
      </p:grpSpPr>
      <p:sp>
        <p:nvSpPr>
          <p:cNvPr id="549" name="Google Shape;549;p70"/>
          <p:cNvSpPr txBox="1"/>
          <p:nvPr>
            <p:ph type="title"/>
          </p:nvPr>
        </p:nvSpPr>
        <p:spPr>
          <a:xfrm>
            <a:off x="167275" y="655275"/>
            <a:ext cx="9386400" cy="664500"/>
          </a:xfrm>
          <a:prstGeom prst="rect">
            <a:avLst/>
          </a:prstGeom>
          <a:noFill/>
          <a:ln>
            <a:noFill/>
          </a:ln>
        </p:spPr>
        <p:txBody>
          <a:bodyPr anchorCtr="0" anchor="ctr" bIns="45700" lIns="45700" spcFirstLastPara="1" rIns="45700" wrap="square" tIns="45700">
            <a:noAutofit/>
          </a:bodyPr>
          <a:lstStyle/>
          <a:p>
            <a:pPr indent="0" lvl="0" marL="0" rtl="0" algn="l">
              <a:spcBef>
                <a:spcPts val="0"/>
              </a:spcBef>
              <a:spcAft>
                <a:spcPts val="0"/>
              </a:spcAft>
              <a:buClr>
                <a:srgbClr val="FF0066"/>
              </a:buClr>
              <a:buSzPts val="4140"/>
              <a:buFont typeface="Century Schoolbook"/>
              <a:buNone/>
            </a:pPr>
            <a:r>
              <a:rPr b="1" lang="en-US" sz="6000">
                <a:solidFill>
                  <a:srgbClr val="FF0066"/>
                </a:solidFill>
                <a:latin typeface="Shadows Into Light Two"/>
                <a:ea typeface="Shadows Into Light Two"/>
                <a:cs typeface="Shadows Into Light Two"/>
                <a:sym typeface="Shadows Into Light Two"/>
              </a:rPr>
              <a:t>Go PINK or Go Home!</a:t>
            </a:r>
            <a:br>
              <a:rPr lang="en-US" sz="6000">
                <a:solidFill>
                  <a:srgbClr val="FF0066"/>
                </a:solidFill>
                <a:latin typeface="Permanent Marker"/>
                <a:ea typeface="Permanent Marker"/>
                <a:cs typeface="Permanent Marker"/>
                <a:sym typeface="Permanent Marker"/>
              </a:rPr>
            </a:br>
            <a:endParaRPr sz="6000">
              <a:solidFill>
                <a:srgbClr val="FF0066"/>
              </a:solidFill>
              <a:latin typeface="Permanent Marker"/>
              <a:ea typeface="Permanent Marker"/>
              <a:cs typeface="Permanent Marker"/>
              <a:sym typeface="Permanent Marker"/>
            </a:endParaRPr>
          </a:p>
        </p:txBody>
      </p:sp>
      <p:sp>
        <p:nvSpPr>
          <p:cNvPr id="550" name="Google Shape;550;p70"/>
          <p:cNvSpPr txBox="1"/>
          <p:nvPr/>
        </p:nvSpPr>
        <p:spPr>
          <a:xfrm rot="-875817">
            <a:off x="6030596" y="511639"/>
            <a:ext cx="2750995" cy="584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7200">
                <a:solidFill>
                  <a:srgbClr val="FF0066"/>
                </a:solidFill>
                <a:latin typeface="Shadows Into Light Two"/>
                <a:ea typeface="Shadows Into Light Two"/>
                <a:cs typeface="Shadows Into Light Two"/>
                <a:sym typeface="Shadows Into Light Two"/>
              </a:rPr>
              <a:t>$7,500</a:t>
            </a:r>
            <a:endParaRPr b="1" sz="7200">
              <a:solidFill>
                <a:srgbClr val="FF0066"/>
              </a:solidFill>
              <a:latin typeface="Shadows Into Light Two"/>
              <a:ea typeface="Shadows Into Light Two"/>
              <a:cs typeface="Shadows Into Light Two"/>
              <a:sym typeface="Shadows Into Light Two"/>
            </a:endParaRPr>
          </a:p>
        </p:txBody>
      </p:sp>
      <p:pic>
        <p:nvPicPr>
          <p:cNvPr id="551" name="Google Shape;551;p70"/>
          <p:cNvPicPr preferRelativeResize="0"/>
          <p:nvPr/>
        </p:nvPicPr>
        <p:blipFill rotWithShape="1">
          <a:blip r:embed="rId3">
            <a:alphaModFix/>
          </a:blip>
          <a:srcRect b="8941" l="6961" r="11037" t="13706"/>
          <a:stretch/>
        </p:blipFill>
        <p:spPr>
          <a:xfrm>
            <a:off x="167275" y="1027050"/>
            <a:ext cx="5038950" cy="3564925"/>
          </a:xfrm>
          <a:prstGeom prst="rect">
            <a:avLst/>
          </a:prstGeom>
          <a:noFill/>
          <a:ln>
            <a:noFill/>
          </a:ln>
        </p:spPr>
      </p:pic>
      <p:pic>
        <p:nvPicPr>
          <p:cNvPr id="552" name="Google Shape;552;p70"/>
          <p:cNvPicPr preferRelativeResize="0"/>
          <p:nvPr/>
        </p:nvPicPr>
        <p:blipFill rotWithShape="1">
          <a:blip r:embed="rId4">
            <a:alphaModFix/>
          </a:blip>
          <a:srcRect b="15342" l="0" r="0" t="29107"/>
          <a:stretch/>
        </p:blipFill>
        <p:spPr>
          <a:xfrm>
            <a:off x="73175" y="4591975"/>
            <a:ext cx="6632428" cy="2226775"/>
          </a:xfrm>
          <a:prstGeom prst="rect">
            <a:avLst/>
          </a:prstGeom>
          <a:noFill/>
          <a:ln>
            <a:noFill/>
          </a:ln>
        </p:spPr>
      </p:pic>
      <p:pic>
        <p:nvPicPr>
          <p:cNvPr id="553" name="Google Shape;553;p70"/>
          <p:cNvPicPr preferRelativeResize="0"/>
          <p:nvPr/>
        </p:nvPicPr>
        <p:blipFill rotWithShape="1">
          <a:blip r:embed="rId5">
            <a:alphaModFix/>
          </a:blip>
          <a:srcRect b="0" l="5651" r="0" t="3278"/>
          <a:stretch/>
        </p:blipFill>
        <p:spPr>
          <a:xfrm rot="-624799">
            <a:off x="5245213" y="1645843"/>
            <a:ext cx="3879974" cy="2983365"/>
          </a:xfrm>
          <a:prstGeom prst="rect">
            <a:avLst/>
          </a:prstGeom>
          <a:noFill/>
          <a:ln>
            <a:noFill/>
          </a:ln>
        </p:spPr>
      </p:pic>
      <p:pic>
        <p:nvPicPr>
          <p:cNvPr id="554" name="Google Shape;554;p70"/>
          <p:cNvPicPr preferRelativeResize="0"/>
          <p:nvPr/>
        </p:nvPicPr>
        <p:blipFill rotWithShape="1">
          <a:blip r:embed="rId6">
            <a:alphaModFix/>
          </a:blip>
          <a:srcRect b="19316" l="20135" r="25147" t="20842"/>
          <a:stretch/>
        </p:blipFill>
        <p:spPr>
          <a:xfrm rot="-5400000">
            <a:off x="6746812" y="4722524"/>
            <a:ext cx="2396601" cy="1965676"/>
          </a:xfrm>
          <a:prstGeom prst="rect">
            <a:avLst/>
          </a:prstGeom>
          <a:noFill/>
          <a:ln>
            <a:noFill/>
          </a:ln>
        </p:spPr>
      </p:pic>
    </p:spTree>
  </p:cSld>
  <p:clrMapOvr>
    <a:masterClrMapping/>
  </p:clrMapOvr>
  <p:transition spd="slow">
    <p:fade thruBlk="1"/>
  </p:transition>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8" name="Shape 558"/>
        <p:cNvGrpSpPr/>
        <p:nvPr/>
      </p:nvGrpSpPr>
      <p:grpSpPr>
        <a:xfrm>
          <a:off x="0" y="0"/>
          <a:ext cx="0" cy="0"/>
          <a:chOff x="0" y="0"/>
          <a:chExt cx="0" cy="0"/>
        </a:xfrm>
      </p:grpSpPr>
      <p:sp>
        <p:nvSpPr>
          <p:cNvPr id="559" name="Google Shape;559;p71"/>
          <p:cNvSpPr txBox="1"/>
          <p:nvPr>
            <p:ph type="title"/>
          </p:nvPr>
        </p:nvSpPr>
        <p:spPr>
          <a:xfrm>
            <a:off x="-165350" y="138800"/>
            <a:ext cx="6274500" cy="1524000"/>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Clr>
                <a:schemeClr val="lt1"/>
              </a:buClr>
              <a:buSzPts val="3500"/>
              <a:buFont typeface="Century Schoolbook"/>
              <a:buNone/>
            </a:pPr>
            <a:r>
              <a:rPr b="1" lang="en-US" sz="2400">
                <a:solidFill>
                  <a:srgbClr val="FF0066"/>
                </a:solidFill>
                <a:latin typeface="Shadows Into Light Two"/>
                <a:ea typeface="Shadows Into Light Two"/>
                <a:cs typeface="Shadows Into Light Two"/>
                <a:sym typeface="Shadows Into Light Two"/>
              </a:rPr>
              <a:t>Go Pink – Elizabeth Clifford Scholarship Winners </a:t>
            </a:r>
            <a:br>
              <a:rPr b="1" lang="en-US" sz="2400">
                <a:solidFill>
                  <a:srgbClr val="FF0066"/>
                </a:solidFill>
                <a:latin typeface="Shadows Into Light Two"/>
                <a:ea typeface="Shadows Into Light Two"/>
                <a:cs typeface="Shadows Into Light Two"/>
                <a:sym typeface="Shadows Into Light Two"/>
              </a:rPr>
            </a:br>
            <a:r>
              <a:rPr b="1" lang="en-US" sz="3000">
                <a:solidFill>
                  <a:srgbClr val="FF0066"/>
                </a:solidFill>
                <a:latin typeface="Shadows Into Light Two"/>
                <a:ea typeface="Shadows Into Light Two"/>
                <a:cs typeface="Shadows Into Light Two"/>
                <a:sym typeface="Shadows Into Light Two"/>
              </a:rPr>
              <a:t>Paulina Stachura and Lyndsey Mihalo</a:t>
            </a:r>
            <a:endParaRPr b="1" sz="3000">
              <a:solidFill>
                <a:srgbClr val="FF0066"/>
              </a:solidFill>
              <a:latin typeface="Shadows Into Light Two"/>
              <a:ea typeface="Shadows Into Light Two"/>
              <a:cs typeface="Shadows Into Light Two"/>
              <a:sym typeface="Shadows Into Light Two"/>
            </a:endParaRPr>
          </a:p>
        </p:txBody>
      </p:sp>
      <p:pic>
        <p:nvPicPr>
          <p:cNvPr id="560" name="Google Shape;560;p71"/>
          <p:cNvPicPr preferRelativeResize="0"/>
          <p:nvPr/>
        </p:nvPicPr>
        <p:blipFill>
          <a:blip r:embed="rId3">
            <a:alphaModFix/>
          </a:blip>
          <a:stretch>
            <a:fillRect/>
          </a:stretch>
        </p:blipFill>
        <p:spPr>
          <a:xfrm rot="397469">
            <a:off x="6035750" y="163525"/>
            <a:ext cx="3004526" cy="2931250"/>
          </a:xfrm>
          <a:prstGeom prst="rect">
            <a:avLst/>
          </a:prstGeom>
          <a:noFill/>
          <a:ln>
            <a:noFill/>
          </a:ln>
        </p:spPr>
      </p:pic>
      <p:pic>
        <p:nvPicPr>
          <p:cNvPr id="561" name="Google Shape;561;p71"/>
          <p:cNvPicPr preferRelativeResize="0"/>
          <p:nvPr/>
        </p:nvPicPr>
        <p:blipFill rotWithShape="1">
          <a:blip r:embed="rId4">
            <a:alphaModFix/>
          </a:blip>
          <a:srcRect b="5553" l="0" r="16604" t="0"/>
          <a:stretch/>
        </p:blipFill>
        <p:spPr>
          <a:xfrm rot="-5909191">
            <a:off x="1988840" y="2527510"/>
            <a:ext cx="4104821" cy="3099054"/>
          </a:xfrm>
          <a:prstGeom prst="rect">
            <a:avLst/>
          </a:prstGeom>
          <a:noFill/>
          <a:ln>
            <a:noFill/>
          </a:ln>
        </p:spPr>
      </p:pic>
      <p:pic>
        <p:nvPicPr>
          <p:cNvPr id="562" name="Google Shape;562;p71"/>
          <p:cNvPicPr preferRelativeResize="0"/>
          <p:nvPr/>
        </p:nvPicPr>
        <p:blipFill rotWithShape="1">
          <a:blip r:embed="rId5">
            <a:alphaModFix/>
          </a:blip>
          <a:srcRect b="13269" l="14828" r="0" t="0"/>
          <a:stretch/>
        </p:blipFill>
        <p:spPr>
          <a:xfrm rot="6101097">
            <a:off x="4976325" y="2967033"/>
            <a:ext cx="4209648" cy="2857780"/>
          </a:xfrm>
          <a:prstGeom prst="rect">
            <a:avLst/>
          </a:prstGeom>
          <a:noFill/>
          <a:ln>
            <a:noFill/>
          </a:ln>
        </p:spPr>
      </p:pic>
      <p:pic>
        <p:nvPicPr>
          <p:cNvPr id="563" name="Google Shape;563;p71"/>
          <p:cNvPicPr preferRelativeResize="0"/>
          <p:nvPr/>
        </p:nvPicPr>
        <p:blipFill rotWithShape="1">
          <a:blip r:embed="rId6">
            <a:alphaModFix/>
          </a:blip>
          <a:srcRect b="28467" l="26269" r="27674" t="16651"/>
          <a:stretch/>
        </p:blipFill>
        <p:spPr>
          <a:xfrm rot="-465078">
            <a:off x="332194" y="1519282"/>
            <a:ext cx="1840289" cy="2642186"/>
          </a:xfrm>
          <a:prstGeom prst="rect">
            <a:avLst/>
          </a:prstGeom>
          <a:noFill/>
          <a:ln>
            <a:noFill/>
          </a:ln>
        </p:spPr>
      </p:pic>
      <p:pic>
        <p:nvPicPr>
          <p:cNvPr id="564" name="Google Shape;564;p71"/>
          <p:cNvPicPr preferRelativeResize="0"/>
          <p:nvPr/>
        </p:nvPicPr>
        <p:blipFill rotWithShape="1">
          <a:blip r:embed="rId7">
            <a:alphaModFix/>
          </a:blip>
          <a:srcRect b="19212" l="15949" r="13785" t="14421"/>
          <a:stretch/>
        </p:blipFill>
        <p:spPr>
          <a:xfrm rot="651304">
            <a:off x="455338" y="4232369"/>
            <a:ext cx="1873130" cy="2358875"/>
          </a:xfrm>
          <a:prstGeom prst="rect">
            <a:avLst/>
          </a:prstGeom>
          <a:noFill/>
          <a:ln>
            <a:noFill/>
          </a:ln>
        </p:spPr>
      </p:pic>
    </p:spTree>
  </p:cSld>
  <p:clrMapOvr>
    <a:masterClrMapping/>
  </p:clrMapOvr>
  <p:transition spd="slow">
    <p:fade thruBlk="1"/>
  </p:transition>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8" name="Shape 568"/>
        <p:cNvGrpSpPr/>
        <p:nvPr/>
      </p:nvGrpSpPr>
      <p:grpSpPr>
        <a:xfrm>
          <a:off x="0" y="0"/>
          <a:ext cx="0" cy="0"/>
          <a:chOff x="0" y="0"/>
          <a:chExt cx="0" cy="0"/>
        </a:xfrm>
      </p:grpSpPr>
      <p:sp>
        <p:nvSpPr>
          <p:cNvPr id="569" name="Google Shape;569;p72"/>
          <p:cNvSpPr txBox="1"/>
          <p:nvPr>
            <p:ph type="title"/>
          </p:nvPr>
        </p:nvSpPr>
        <p:spPr>
          <a:xfrm>
            <a:off x="457200" y="-30150"/>
            <a:ext cx="7894500" cy="1903800"/>
          </a:xfrm>
          <a:prstGeom prst="rect">
            <a:avLst/>
          </a:prstGeom>
        </p:spPr>
        <p:txBody>
          <a:bodyPr anchorCtr="0" anchor="ctr" bIns="45700" lIns="45700" spcFirstLastPara="1" rIns="45700" wrap="square" tIns="45700">
            <a:noAutofit/>
          </a:bodyPr>
          <a:lstStyle/>
          <a:p>
            <a:pPr indent="0" lvl="0" marL="0" rtl="0" algn="ctr">
              <a:spcBef>
                <a:spcPts val="0"/>
              </a:spcBef>
              <a:spcAft>
                <a:spcPts val="0"/>
              </a:spcAft>
              <a:buNone/>
            </a:pPr>
            <a:r>
              <a:t/>
            </a:r>
            <a:endParaRPr b="1" sz="4100">
              <a:latin typeface="Century Schoolbook"/>
              <a:ea typeface="Century Schoolbook"/>
              <a:cs typeface="Century Schoolbook"/>
              <a:sym typeface="Century Schoolbook"/>
            </a:endParaRPr>
          </a:p>
          <a:p>
            <a:pPr indent="0" lvl="0" marL="0" rtl="0" algn="ctr">
              <a:spcBef>
                <a:spcPts val="0"/>
              </a:spcBef>
              <a:spcAft>
                <a:spcPts val="0"/>
              </a:spcAft>
              <a:buNone/>
            </a:pPr>
            <a:r>
              <a:rPr b="1" lang="en-US" sz="4100">
                <a:latin typeface="Century Schoolbook"/>
                <a:ea typeface="Century Schoolbook"/>
                <a:cs typeface="Century Schoolbook"/>
                <a:sym typeface="Century Schoolbook"/>
              </a:rPr>
              <a:t>SOCIAL STUDIES</a:t>
            </a:r>
            <a:endParaRPr b="1" sz="4100">
              <a:latin typeface="Century Schoolbook"/>
              <a:ea typeface="Century Schoolbook"/>
              <a:cs typeface="Century Schoolbook"/>
              <a:sym typeface="Century Schoolbook"/>
            </a:endParaRPr>
          </a:p>
          <a:p>
            <a:pPr indent="0" lvl="0" marL="0" rtl="0" algn="ctr">
              <a:spcBef>
                <a:spcPts val="0"/>
              </a:spcBef>
              <a:spcAft>
                <a:spcPts val="0"/>
              </a:spcAft>
              <a:buNone/>
            </a:pPr>
            <a:r>
              <a:rPr b="1" lang="en-US" sz="4100">
                <a:latin typeface="Century Schoolbook"/>
                <a:ea typeface="Century Schoolbook"/>
                <a:cs typeface="Century Schoolbook"/>
                <a:sym typeface="Century Schoolbook"/>
              </a:rPr>
              <a:t>OUTSTANDING</a:t>
            </a:r>
            <a:r>
              <a:rPr b="1" lang="en-US" sz="4100">
                <a:latin typeface="Century Schoolbook"/>
                <a:ea typeface="Century Schoolbook"/>
                <a:cs typeface="Century Schoolbook"/>
                <a:sym typeface="Century Schoolbook"/>
              </a:rPr>
              <a:t> SENIOR AWARD</a:t>
            </a:r>
            <a:endParaRPr b="1" sz="4100">
              <a:latin typeface="Century Schoolbook"/>
              <a:ea typeface="Century Schoolbook"/>
              <a:cs typeface="Century Schoolbook"/>
              <a:sym typeface="Century Schoolbook"/>
            </a:endParaRPr>
          </a:p>
        </p:txBody>
      </p:sp>
      <p:sp>
        <p:nvSpPr>
          <p:cNvPr id="570" name="Google Shape;570;p72"/>
          <p:cNvSpPr txBox="1"/>
          <p:nvPr>
            <p:ph idx="1" type="body"/>
          </p:nvPr>
        </p:nvSpPr>
        <p:spPr>
          <a:xfrm>
            <a:off x="315800" y="2377500"/>
            <a:ext cx="4549800" cy="1051500"/>
          </a:xfrm>
          <a:prstGeom prst="rect">
            <a:avLst/>
          </a:prstGeom>
        </p:spPr>
        <p:txBody>
          <a:bodyPr anchorCtr="0" anchor="t" bIns="45700" lIns="91425" spcFirstLastPara="1" rIns="91425" wrap="square" tIns="45700">
            <a:noAutofit/>
          </a:bodyPr>
          <a:lstStyle/>
          <a:p>
            <a:pPr indent="0" lvl="0" marL="0" rtl="0" algn="ctr">
              <a:spcBef>
                <a:spcPts val="360"/>
              </a:spcBef>
              <a:spcAft>
                <a:spcPts val="0"/>
              </a:spcAft>
              <a:buNone/>
            </a:pPr>
            <a:r>
              <a:rPr lang="en-US" sz="4000">
                <a:latin typeface="Century Schoolbook"/>
                <a:ea typeface="Century Schoolbook"/>
                <a:cs typeface="Century Schoolbook"/>
                <a:sym typeface="Century Schoolbook"/>
              </a:rPr>
              <a:t>Parvathy Nair</a:t>
            </a:r>
            <a:endParaRPr sz="4000">
              <a:latin typeface="Century Schoolbook"/>
              <a:ea typeface="Century Schoolbook"/>
              <a:cs typeface="Century Schoolbook"/>
              <a:sym typeface="Century Schoolbook"/>
            </a:endParaRPr>
          </a:p>
          <a:p>
            <a:pPr indent="0" lvl="0" marL="0" rtl="0" algn="ctr">
              <a:spcBef>
                <a:spcPts val="360"/>
              </a:spcBef>
              <a:spcAft>
                <a:spcPts val="0"/>
              </a:spcAft>
              <a:buNone/>
            </a:pPr>
            <a:r>
              <a:t/>
            </a:r>
            <a:endParaRPr sz="4800">
              <a:latin typeface="Century Schoolbook"/>
              <a:ea typeface="Century Schoolbook"/>
              <a:cs typeface="Century Schoolbook"/>
              <a:sym typeface="Century Schoolbook"/>
            </a:endParaRPr>
          </a:p>
        </p:txBody>
      </p:sp>
      <p:pic>
        <p:nvPicPr>
          <p:cNvPr id="571" name="Google Shape;571;p72"/>
          <p:cNvPicPr preferRelativeResize="0"/>
          <p:nvPr/>
        </p:nvPicPr>
        <p:blipFill>
          <a:blip r:embed="rId3">
            <a:alphaModFix/>
          </a:blip>
          <a:stretch>
            <a:fillRect/>
          </a:stretch>
        </p:blipFill>
        <p:spPr>
          <a:xfrm>
            <a:off x="5750775" y="1933000"/>
            <a:ext cx="3119393" cy="4679550"/>
          </a:xfrm>
          <a:prstGeom prst="rect">
            <a:avLst/>
          </a:prstGeom>
          <a:noFill/>
          <a:ln>
            <a:noFill/>
          </a:ln>
        </p:spPr>
      </p:pic>
      <p:sp>
        <p:nvSpPr>
          <p:cNvPr id="572" name="Google Shape;572;p72"/>
          <p:cNvSpPr txBox="1"/>
          <p:nvPr/>
        </p:nvSpPr>
        <p:spPr>
          <a:xfrm>
            <a:off x="315800" y="3184300"/>
            <a:ext cx="4794900" cy="29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lt1"/>
                </a:solidFill>
                <a:latin typeface="Century Schoolbook"/>
                <a:ea typeface="Century Schoolbook"/>
                <a:cs typeface="Century Schoolbook"/>
                <a:sym typeface="Century Schoolbook"/>
              </a:rPr>
              <a:t>Not only is Parvathy incredibly bright, but her work ethic is unmatched. She has a natural </a:t>
            </a:r>
            <a:r>
              <a:rPr lang="en-US" sz="2000">
                <a:solidFill>
                  <a:schemeClr val="lt1"/>
                </a:solidFill>
                <a:latin typeface="Century Schoolbook"/>
                <a:ea typeface="Century Schoolbook"/>
                <a:cs typeface="Century Schoolbook"/>
                <a:sym typeface="Century Schoolbook"/>
              </a:rPr>
              <a:t>curiosity</a:t>
            </a:r>
            <a:r>
              <a:rPr lang="en-US" sz="2000">
                <a:solidFill>
                  <a:schemeClr val="lt1"/>
                </a:solidFill>
                <a:latin typeface="Century Schoolbook"/>
                <a:ea typeface="Century Schoolbook"/>
                <a:cs typeface="Century Schoolbook"/>
                <a:sym typeface="Century Schoolbook"/>
              </a:rPr>
              <a:t> for Social Studies and is an incredible leader in class. Many students look to Parvathy for guidance when they are struggling, which reflects both her understanding of class content and the respect that she has amongst her peers.</a:t>
            </a:r>
            <a:endParaRPr sz="20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6" name="Shape 576"/>
        <p:cNvGrpSpPr/>
        <p:nvPr/>
      </p:nvGrpSpPr>
      <p:grpSpPr>
        <a:xfrm>
          <a:off x="0" y="0"/>
          <a:ext cx="0" cy="0"/>
          <a:chOff x="0" y="0"/>
          <a:chExt cx="0" cy="0"/>
        </a:xfrm>
      </p:grpSpPr>
      <p:sp>
        <p:nvSpPr>
          <p:cNvPr id="577" name="Google Shape;577;p73"/>
          <p:cNvSpPr txBox="1"/>
          <p:nvPr>
            <p:ph type="title"/>
          </p:nvPr>
        </p:nvSpPr>
        <p:spPr>
          <a:xfrm>
            <a:off x="457200" y="274638"/>
            <a:ext cx="74676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WORLD LANGUAGE SENIOR AWARD</a:t>
            </a:r>
            <a:endParaRPr>
              <a:latin typeface="Century Schoolbook"/>
              <a:ea typeface="Century Schoolbook"/>
              <a:cs typeface="Century Schoolbook"/>
              <a:sym typeface="Century Schoolbook"/>
            </a:endParaRPr>
          </a:p>
        </p:txBody>
      </p:sp>
      <p:sp>
        <p:nvSpPr>
          <p:cNvPr id="578" name="Google Shape;578;p73"/>
          <p:cNvSpPr txBox="1"/>
          <p:nvPr>
            <p:ph idx="1" type="body"/>
          </p:nvPr>
        </p:nvSpPr>
        <p:spPr>
          <a:xfrm>
            <a:off x="457200" y="2084050"/>
            <a:ext cx="4587600" cy="8874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sz="4000">
                <a:latin typeface="Century Schoolbook"/>
                <a:ea typeface="Century Schoolbook"/>
                <a:cs typeface="Century Schoolbook"/>
                <a:sym typeface="Century Schoolbook"/>
              </a:rPr>
              <a:t>Marco Chaidez</a:t>
            </a:r>
            <a:endParaRPr sz="4000">
              <a:latin typeface="Century Schoolbook"/>
              <a:ea typeface="Century Schoolbook"/>
              <a:cs typeface="Century Schoolbook"/>
              <a:sym typeface="Century Schoolbook"/>
            </a:endParaRPr>
          </a:p>
          <a:p>
            <a:pPr indent="0" lvl="0" marL="0" rtl="0" algn="l">
              <a:spcBef>
                <a:spcPts val="360"/>
              </a:spcBef>
              <a:spcAft>
                <a:spcPts val="0"/>
              </a:spcAft>
              <a:buNone/>
            </a:pPr>
            <a:r>
              <a:rPr lang="en-US" sz="1600">
                <a:latin typeface="Century Schoolbook"/>
                <a:ea typeface="Century Schoolbook"/>
                <a:cs typeface="Century Schoolbook"/>
                <a:sym typeface="Century Schoolbook"/>
              </a:rPr>
              <a:t>Marco has been a dedicated World Language student during his four years at Addison Trail High School, and he has consistently shown enthusiasm and </a:t>
            </a:r>
            <a:r>
              <a:rPr lang="en-US" sz="1600">
                <a:latin typeface="Century Schoolbook"/>
                <a:ea typeface="Century Schoolbook"/>
                <a:cs typeface="Century Schoolbook"/>
                <a:sym typeface="Century Schoolbook"/>
              </a:rPr>
              <a:t>perseverance in his studies.  </a:t>
            </a:r>
            <a:endParaRPr sz="1600">
              <a:latin typeface="Century Schoolbook"/>
              <a:ea typeface="Century Schoolbook"/>
              <a:cs typeface="Century Schoolbook"/>
              <a:sym typeface="Century Schoolbook"/>
            </a:endParaRPr>
          </a:p>
          <a:p>
            <a:pPr indent="0" lvl="0" marL="0" rtl="0" algn="l">
              <a:spcBef>
                <a:spcPts val="360"/>
              </a:spcBef>
              <a:spcAft>
                <a:spcPts val="0"/>
              </a:spcAft>
              <a:buNone/>
            </a:pPr>
            <a:r>
              <a:rPr lang="en-US" sz="1600">
                <a:latin typeface="Century Schoolbook"/>
                <a:ea typeface="Century Schoolbook"/>
                <a:cs typeface="Century Schoolbook"/>
                <a:sym typeface="Century Schoolbook"/>
              </a:rPr>
              <a:t>Students turn to Marco for help, and all of his teachers praise him for his reliability, diligence, and trustworthy nature.  </a:t>
            </a:r>
            <a:endParaRPr sz="1600">
              <a:latin typeface="Century Schoolbook"/>
              <a:ea typeface="Century Schoolbook"/>
              <a:cs typeface="Century Schoolbook"/>
              <a:sym typeface="Century Schoolbook"/>
            </a:endParaRPr>
          </a:p>
        </p:txBody>
      </p:sp>
      <p:pic>
        <p:nvPicPr>
          <p:cNvPr id="579" name="Google Shape;579;p73"/>
          <p:cNvPicPr preferRelativeResize="0"/>
          <p:nvPr/>
        </p:nvPicPr>
        <p:blipFill>
          <a:blip r:embed="rId3">
            <a:alphaModFix/>
          </a:blip>
          <a:stretch>
            <a:fillRect/>
          </a:stretch>
        </p:blipFill>
        <p:spPr>
          <a:xfrm>
            <a:off x="5315800" y="1956725"/>
            <a:ext cx="3129675" cy="39121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3" name="Shape 583"/>
        <p:cNvGrpSpPr/>
        <p:nvPr/>
      </p:nvGrpSpPr>
      <p:grpSpPr>
        <a:xfrm>
          <a:off x="0" y="0"/>
          <a:ext cx="0" cy="0"/>
          <a:chOff x="0" y="0"/>
          <a:chExt cx="0" cy="0"/>
        </a:xfrm>
      </p:grpSpPr>
      <p:sp>
        <p:nvSpPr>
          <p:cNvPr id="584" name="Google Shape;584;p74"/>
          <p:cNvSpPr txBox="1"/>
          <p:nvPr>
            <p:ph type="title"/>
          </p:nvPr>
        </p:nvSpPr>
        <p:spPr>
          <a:xfrm>
            <a:off x="457200" y="274638"/>
            <a:ext cx="7467600" cy="1143000"/>
          </a:xfrm>
          <a:prstGeom prst="rect">
            <a:avLst/>
          </a:prstGeom>
        </p:spPr>
        <p:txBody>
          <a:bodyPr anchorCtr="0" anchor="ctr" bIns="45700" lIns="45700" spcFirstLastPara="1" rIns="45700" wrap="square" tIns="45700">
            <a:noAutofit/>
          </a:bodyPr>
          <a:lstStyle/>
          <a:p>
            <a:pPr indent="0" lvl="0" marL="0" rtl="0" algn="l">
              <a:spcBef>
                <a:spcPts val="0"/>
              </a:spcBef>
              <a:spcAft>
                <a:spcPts val="0"/>
              </a:spcAft>
              <a:buNone/>
            </a:pPr>
            <a:r>
              <a:rPr lang="en-US">
                <a:latin typeface="Century Schoolbook"/>
                <a:ea typeface="Century Schoolbook"/>
                <a:cs typeface="Century Schoolbook"/>
                <a:sym typeface="Century Schoolbook"/>
              </a:rPr>
              <a:t>District 88 Foundation Mini Grant</a:t>
            </a:r>
            <a:endParaRPr>
              <a:latin typeface="Century Schoolbook"/>
              <a:ea typeface="Century Schoolbook"/>
              <a:cs typeface="Century Schoolbook"/>
              <a:sym typeface="Century Schoolbook"/>
            </a:endParaRPr>
          </a:p>
        </p:txBody>
      </p:sp>
      <p:sp>
        <p:nvSpPr>
          <p:cNvPr id="585" name="Google Shape;585;p74"/>
          <p:cNvSpPr txBox="1"/>
          <p:nvPr>
            <p:ph idx="1" type="body"/>
          </p:nvPr>
        </p:nvSpPr>
        <p:spPr>
          <a:xfrm>
            <a:off x="457200" y="2084050"/>
            <a:ext cx="4587600" cy="8874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sz="4000">
                <a:latin typeface="Century Schoolbook"/>
                <a:ea typeface="Century Schoolbook"/>
                <a:cs typeface="Century Schoolbook"/>
                <a:sym typeface="Century Schoolbook"/>
              </a:rPr>
              <a:t>Eric Norberg</a:t>
            </a:r>
            <a:endParaRPr sz="4000">
              <a:latin typeface="Century Schoolbook"/>
              <a:ea typeface="Century Schoolbook"/>
              <a:cs typeface="Century Schoolbook"/>
              <a:sym typeface="Century Schoolbook"/>
            </a:endParaRPr>
          </a:p>
          <a:p>
            <a:pPr indent="0" lvl="0" marL="0" rtl="0" algn="l">
              <a:spcBef>
                <a:spcPts val="360"/>
              </a:spcBef>
              <a:spcAft>
                <a:spcPts val="0"/>
              </a:spcAft>
              <a:buNone/>
            </a:pPr>
            <a:r>
              <a:t/>
            </a:r>
            <a:endParaRPr sz="1600">
              <a:latin typeface="Century Schoolbook"/>
              <a:ea typeface="Century Schoolbook"/>
              <a:cs typeface="Century Schoolbook"/>
              <a:sym typeface="Century Schoolbook"/>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9" name="Shape 589"/>
        <p:cNvGrpSpPr/>
        <p:nvPr/>
      </p:nvGrpSpPr>
      <p:grpSpPr>
        <a:xfrm>
          <a:off x="0" y="0"/>
          <a:ext cx="0" cy="0"/>
          <a:chOff x="0" y="0"/>
          <a:chExt cx="0" cy="0"/>
        </a:xfrm>
      </p:grpSpPr>
      <p:sp>
        <p:nvSpPr>
          <p:cNvPr id="590" name="Google Shape;590;p75"/>
          <p:cNvSpPr txBox="1"/>
          <p:nvPr>
            <p:ph type="title"/>
          </p:nvPr>
        </p:nvSpPr>
        <p:spPr>
          <a:xfrm>
            <a:off x="457200" y="274320"/>
            <a:ext cx="7470648" cy="1143000"/>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Clr>
                <a:schemeClr val="lt1"/>
              </a:buClr>
              <a:buSzPts val="4140"/>
              <a:buFont typeface="Century Schoolbook"/>
              <a:buNone/>
            </a:pPr>
            <a:r>
              <a:rPr lang="en-US" sz="4140">
                <a:latin typeface="Century Schoolbook"/>
                <a:ea typeface="Century Schoolbook"/>
                <a:cs typeface="Century Schoolbook"/>
                <a:sym typeface="Century Schoolbook"/>
              </a:rPr>
              <a:t>Outstanding Achievement</a:t>
            </a:r>
            <a:br>
              <a:rPr lang="en-US" sz="4140">
                <a:latin typeface="Century Schoolbook"/>
                <a:ea typeface="Century Schoolbook"/>
                <a:cs typeface="Century Schoolbook"/>
                <a:sym typeface="Century Schoolbook"/>
              </a:rPr>
            </a:br>
            <a:r>
              <a:rPr lang="en-US" sz="4140">
                <a:latin typeface="Century Schoolbook"/>
                <a:ea typeface="Century Schoolbook"/>
                <a:cs typeface="Century Schoolbook"/>
                <a:sym typeface="Century Schoolbook"/>
              </a:rPr>
              <a:t>Award Winner</a:t>
            </a:r>
            <a:endParaRPr sz="4140">
              <a:latin typeface="Century Schoolbook"/>
              <a:ea typeface="Century Schoolbook"/>
              <a:cs typeface="Century Schoolbook"/>
              <a:sym typeface="Century Schoolbook"/>
            </a:endParaRPr>
          </a:p>
        </p:txBody>
      </p:sp>
      <p:sp>
        <p:nvSpPr>
          <p:cNvPr id="591" name="Google Shape;591;p75"/>
          <p:cNvSpPr txBox="1"/>
          <p:nvPr/>
        </p:nvSpPr>
        <p:spPr>
          <a:xfrm>
            <a:off x="3431925" y="2052625"/>
            <a:ext cx="5592300" cy="2273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4600">
                <a:solidFill>
                  <a:schemeClr val="lt1"/>
                </a:solidFill>
                <a:latin typeface="Century Schoolbook"/>
                <a:ea typeface="Century Schoolbook"/>
                <a:cs typeface="Century Schoolbook"/>
                <a:sym typeface="Century Schoolbook"/>
              </a:rPr>
              <a:t>      Sheri D’Ambrose</a:t>
            </a:r>
            <a:endParaRPr sz="3600">
              <a:solidFill>
                <a:schemeClr val="lt1"/>
              </a:solidFill>
              <a:latin typeface="Century Schoolbook"/>
              <a:ea typeface="Century Schoolbook"/>
              <a:cs typeface="Century Schoolbook"/>
              <a:sym typeface="Century Schoolbook"/>
            </a:endParaRPr>
          </a:p>
        </p:txBody>
      </p:sp>
      <p:pic>
        <p:nvPicPr>
          <p:cNvPr id="592" name="Google Shape;592;p75"/>
          <p:cNvPicPr preferRelativeResize="0"/>
          <p:nvPr/>
        </p:nvPicPr>
        <p:blipFill>
          <a:blip r:embed="rId3">
            <a:alphaModFix/>
          </a:blip>
          <a:stretch>
            <a:fillRect/>
          </a:stretch>
        </p:blipFill>
        <p:spPr>
          <a:xfrm rot="-5400000">
            <a:off x="-73348" y="2281624"/>
            <a:ext cx="4206324" cy="2804227"/>
          </a:xfrm>
          <a:prstGeom prst="rect">
            <a:avLst/>
          </a:prstGeom>
          <a:noFill/>
          <a:ln>
            <a:noFill/>
          </a:ln>
        </p:spPr>
      </p:pic>
    </p:spTree>
  </p:cSld>
  <p:clrMapOvr>
    <a:masterClrMapping/>
  </p:clrMapOvr>
  <p:transition spd="slow">
    <p:fade thruBlk="1"/>
  </p:transition>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6" name="Shape 596"/>
        <p:cNvGrpSpPr/>
        <p:nvPr/>
      </p:nvGrpSpPr>
      <p:grpSpPr>
        <a:xfrm>
          <a:off x="0" y="0"/>
          <a:ext cx="0" cy="0"/>
          <a:chOff x="0" y="0"/>
          <a:chExt cx="0" cy="0"/>
        </a:xfrm>
      </p:grpSpPr>
      <p:sp>
        <p:nvSpPr>
          <p:cNvPr id="597" name="Google Shape;597;p76"/>
          <p:cNvSpPr txBox="1"/>
          <p:nvPr>
            <p:ph type="title"/>
          </p:nvPr>
        </p:nvSpPr>
        <p:spPr>
          <a:xfrm>
            <a:off x="457200" y="274327"/>
            <a:ext cx="7470600" cy="1630800"/>
          </a:xfrm>
          <a:prstGeom prst="rect">
            <a:avLst/>
          </a:prstGeom>
        </p:spPr>
        <p:txBody>
          <a:bodyPr anchorCtr="0" anchor="ctr" bIns="45700" lIns="45700" spcFirstLastPara="1" rIns="45700" wrap="square" tIns="45700">
            <a:noAutofit/>
          </a:bodyPr>
          <a:lstStyle/>
          <a:p>
            <a:pPr indent="0" lvl="0" marL="0" rtl="0" algn="ctr">
              <a:spcBef>
                <a:spcPts val="0"/>
              </a:spcBef>
              <a:spcAft>
                <a:spcPts val="0"/>
              </a:spcAft>
              <a:buNone/>
            </a:pPr>
            <a:r>
              <a:rPr lang="en-US" sz="4900"/>
              <a:t>Addison Trail Retirees 2019-2020</a:t>
            </a:r>
            <a:endParaRPr sz="4900"/>
          </a:p>
        </p:txBody>
      </p:sp>
      <p:sp>
        <p:nvSpPr>
          <p:cNvPr id="598" name="Google Shape;598;p76"/>
          <p:cNvSpPr txBox="1"/>
          <p:nvPr/>
        </p:nvSpPr>
        <p:spPr>
          <a:xfrm>
            <a:off x="457200" y="1905126"/>
            <a:ext cx="7470600" cy="298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300">
                <a:solidFill>
                  <a:srgbClr val="FFFFFF"/>
                </a:solidFill>
              </a:rPr>
              <a:t>Christine Ehredt</a:t>
            </a:r>
            <a:endParaRPr sz="4300">
              <a:solidFill>
                <a:srgbClr val="FFFFFF"/>
              </a:solidFill>
            </a:endParaRPr>
          </a:p>
          <a:p>
            <a:pPr indent="0" lvl="0" marL="0" rtl="0" algn="ctr">
              <a:spcBef>
                <a:spcPts val="0"/>
              </a:spcBef>
              <a:spcAft>
                <a:spcPts val="0"/>
              </a:spcAft>
              <a:buNone/>
            </a:pPr>
            <a:r>
              <a:rPr lang="en-US" sz="4300">
                <a:solidFill>
                  <a:srgbClr val="FFFFFF"/>
                </a:solidFill>
              </a:rPr>
              <a:t>Ron Kolodziej</a:t>
            </a:r>
            <a:endParaRPr sz="4300">
              <a:solidFill>
                <a:srgbClr val="FFFFFF"/>
              </a:solidFill>
            </a:endParaRPr>
          </a:p>
          <a:p>
            <a:pPr indent="0" lvl="0" marL="0" rtl="0" algn="ctr">
              <a:spcBef>
                <a:spcPts val="0"/>
              </a:spcBef>
              <a:spcAft>
                <a:spcPts val="0"/>
              </a:spcAft>
              <a:buNone/>
            </a:pPr>
            <a:r>
              <a:t/>
            </a:r>
            <a:endParaRPr sz="4300">
              <a:solidFill>
                <a:srgbClr val="FFFFFF"/>
              </a:solidFill>
            </a:endParaRPr>
          </a:p>
          <a:p>
            <a:pPr indent="0" lvl="0" marL="0" rtl="0" algn="ctr">
              <a:spcBef>
                <a:spcPts val="0"/>
              </a:spcBef>
              <a:spcAft>
                <a:spcPts val="0"/>
              </a:spcAft>
              <a:buNone/>
            </a:pPr>
            <a:r>
              <a:rPr lang="en-US" sz="4300">
                <a:solidFill>
                  <a:srgbClr val="FFFFFF"/>
                </a:solidFill>
              </a:rPr>
              <a:t>Barb Musial</a:t>
            </a:r>
            <a:endParaRPr sz="4300">
              <a:solidFill>
                <a:srgbClr val="FFFFFF"/>
              </a:solidFill>
            </a:endParaRPr>
          </a:p>
        </p:txBody>
      </p:sp>
      <p:pic>
        <p:nvPicPr>
          <p:cNvPr id="599" name="Google Shape;599;p76"/>
          <p:cNvPicPr preferRelativeResize="0"/>
          <p:nvPr/>
        </p:nvPicPr>
        <p:blipFill>
          <a:blip r:embed="rId3">
            <a:alphaModFix/>
          </a:blip>
          <a:stretch>
            <a:fillRect/>
          </a:stretch>
        </p:blipFill>
        <p:spPr>
          <a:xfrm rot="-5400000">
            <a:off x="40825" y="4075726"/>
            <a:ext cx="2498213" cy="166547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3" name="Shape 603"/>
        <p:cNvGrpSpPr/>
        <p:nvPr/>
      </p:nvGrpSpPr>
      <p:grpSpPr>
        <a:xfrm>
          <a:off x="0" y="0"/>
          <a:ext cx="0" cy="0"/>
          <a:chOff x="0" y="0"/>
          <a:chExt cx="0" cy="0"/>
        </a:xfrm>
      </p:grpSpPr>
      <p:sp>
        <p:nvSpPr>
          <p:cNvPr id="604" name="Google Shape;604;p77"/>
          <p:cNvSpPr txBox="1"/>
          <p:nvPr>
            <p:ph type="title"/>
          </p:nvPr>
        </p:nvSpPr>
        <p:spPr>
          <a:xfrm>
            <a:off x="838200" y="521125"/>
            <a:ext cx="7470600" cy="3181500"/>
          </a:xfrm>
          <a:prstGeom prst="rect">
            <a:avLst/>
          </a:prstGeom>
          <a:noFill/>
          <a:ln>
            <a:noFill/>
          </a:ln>
        </p:spPr>
        <p:txBody>
          <a:bodyPr anchorCtr="0" anchor="ctr" bIns="45700" lIns="45700" spcFirstLastPara="1" rIns="45700" wrap="square" tIns="45700">
            <a:noAutofit/>
          </a:bodyPr>
          <a:lstStyle/>
          <a:p>
            <a:pPr indent="0" lvl="0" marL="0" rtl="0" algn="ctr">
              <a:spcBef>
                <a:spcPts val="0"/>
              </a:spcBef>
              <a:spcAft>
                <a:spcPts val="0"/>
              </a:spcAft>
              <a:buClr>
                <a:schemeClr val="lt1"/>
              </a:buClr>
              <a:buSzPts val="4140"/>
              <a:buFont typeface="Century Schoolbook"/>
              <a:buNone/>
            </a:pPr>
            <a:r>
              <a:rPr lang="en-US" sz="4800">
                <a:latin typeface="Century Schoolbook"/>
                <a:ea typeface="Century Schoolbook"/>
                <a:cs typeface="Century Schoolbook"/>
                <a:sym typeface="Century Schoolbook"/>
              </a:rPr>
              <a:t>Congratulations</a:t>
            </a:r>
            <a:endParaRPr sz="4800">
              <a:latin typeface="Century Schoolbook"/>
              <a:ea typeface="Century Schoolbook"/>
              <a:cs typeface="Century Schoolbook"/>
              <a:sym typeface="Century Schoolbook"/>
            </a:endParaRPr>
          </a:p>
          <a:p>
            <a:pPr indent="0" lvl="0" marL="0" rtl="0" algn="ctr">
              <a:spcBef>
                <a:spcPts val="0"/>
              </a:spcBef>
              <a:spcAft>
                <a:spcPts val="0"/>
              </a:spcAft>
              <a:buClr>
                <a:schemeClr val="lt1"/>
              </a:buClr>
              <a:buSzPts val="4140"/>
              <a:buFont typeface="Century Schoolbook"/>
              <a:buNone/>
            </a:pPr>
            <a:r>
              <a:rPr lang="en-US" sz="4800">
                <a:latin typeface="Century Schoolbook"/>
                <a:ea typeface="Century Schoolbook"/>
                <a:cs typeface="Century Schoolbook"/>
                <a:sym typeface="Century Schoolbook"/>
              </a:rPr>
              <a:t>To All Award Winners!</a:t>
            </a:r>
            <a:br>
              <a:rPr lang="en-US" sz="4800">
                <a:latin typeface="Century Schoolbook"/>
                <a:ea typeface="Century Schoolbook"/>
                <a:cs typeface="Century Schoolbook"/>
                <a:sym typeface="Century Schoolbook"/>
              </a:rPr>
            </a:br>
            <a:br>
              <a:rPr lang="en-US" sz="4140">
                <a:latin typeface="Century Schoolbook"/>
                <a:ea typeface="Century Schoolbook"/>
                <a:cs typeface="Century Schoolbook"/>
                <a:sym typeface="Century Schoolbook"/>
              </a:rPr>
            </a:br>
            <a:r>
              <a:rPr lang="en-US" sz="4800">
                <a:latin typeface="Century Schoolbook"/>
                <a:ea typeface="Century Schoolbook"/>
                <a:cs typeface="Century Schoolbook"/>
                <a:sym typeface="Century Schoolbook"/>
              </a:rPr>
              <a:t>See you Next Year!</a:t>
            </a:r>
            <a:endParaRPr sz="4800">
              <a:latin typeface="Century Schoolbook"/>
              <a:ea typeface="Century Schoolbook"/>
              <a:cs typeface="Century Schoolbook"/>
              <a:sym typeface="Century Schoolbook"/>
            </a:endParaRPr>
          </a:p>
        </p:txBody>
      </p:sp>
      <p:pic>
        <p:nvPicPr>
          <p:cNvPr id="605" name="Google Shape;605;p77"/>
          <p:cNvPicPr preferRelativeResize="0"/>
          <p:nvPr/>
        </p:nvPicPr>
        <p:blipFill>
          <a:blip r:embed="rId3">
            <a:alphaModFix/>
          </a:blip>
          <a:stretch>
            <a:fillRect/>
          </a:stretch>
        </p:blipFill>
        <p:spPr>
          <a:xfrm>
            <a:off x="3217650" y="4054675"/>
            <a:ext cx="2233825" cy="2233825"/>
          </a:xfrm>
          <a:prstGeom prst="rect">
            <a:avLst/>
          </a:prstGeom>
          <a:noFill/>
          <a:ln>
            <a:noFill/>
          </a:ln>
        </p:spPr>
      </p:pic>
    </p:spTree>
  </p:cSld>
  <p:clrMapOvr>
    <a:masterClrMapping/>
  </p:clrMapOvr>
  <p:transition spd="slow">
    <p:fade thruBlk="1"/>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chnic">
  <a:themeElements>
    <a:clrScheme name="Technic">
      <a:dk1>
        <a:srgbClr val="000000"/>
      </a:dk1>
      <a:lt1>
        <a:srgbClr val="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