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mp" ContentType="image/png"/>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autoCompressPictures="0">
  <p:sldMasterIdLst>
    <p:sldMasterId id="2147483660" r:id="rId4"/>
  </p:sldMasterIdLst>
  <p:notesMasterIdLst>
    <p:notesMasterId r:id="rId21"/>
  </p:notesMasterIdLst>
  <p:handoutMasterIdLst>
    <p:handoutMasterId r:id="rId22"/>
  </p:handoutMasterIdLst>
  <p:sldIdLst>
    <p:sldId id="346" r:id="rId5"/>
    <p:sldId id="425" r:id="rId6"/>
    <p:sldId id="429" r:id="rId7"/>
    <p:sldId id="357" r:id="rId8"/>
    <p:sldId id="439" r:id="rId9"/>
    <p:sldId id="1421" r:id="rId10"/>
    <p:sldId id="1419" r:id="rId11"/>
    <p:sldId id="1423" r:id="rId12"/>
    <p:sldId id="1424" r:id="rId13"/>
    <p:sldId id="1422" r:id="rId14"/>
    <p:sldId id="440" r:id="rId15"/>
    <p:sldId id="441" r:id="rId16"/>
    <p:sldId id="1420" r:id="rId17"/>
    <p:sldId id="1411" r:id="rId18"/>
    <p:sldId id="1412" r:id="rId19"/>
    <p:sldId id="1414" r:id="rId20"/>
  </p:sldIdLst>
  <p:sldSz cx="14630400" cy="8229600"/>
  <p:notesSz cx="6858000" cy="9144000"/>
  <p:defaultTextStyle>
    <a:defPPr>
      <a:defRPr lang="en-US"/>
    </a:defPPr>
    <a:lvl1pPr marL="0" algn="l" defTabSz="1097280" rtl="0" eaLnBrk="1" latinLnBrk="0" hangingPunct="1">
      <a:defRPr sz="2160" kern="1200">
        <a:solidFill>
          <a:schemeClr val="tx1"/>
        </a:solidFill>
        <a:latin typeface="+mn-lt"/>
        <a:ea typeface="+mn-ea"/>
        <a:cs typeface="+mn-cs"/>
      </a:defRPr>
    </a:lvl1pPr>
    <a:lvl2pPr marL="548640" algn="l" defTabSz="1097280" rtl="0" eaLnBrk="1" latinLnBrk="0" hangingPunct="1">
      <a:defRPr sz="2160" kern="1200">
        <a:solidFill>
          <a:schemeClr val="tx1"/>
        </a:solidFill>
        <a:latin typeface="+mn-lt"/>
        <a:ea typeface="+mn-ea"/>
        <a:cs typeface="+mn-cs"/>
      </a:defRPr>
    </a:lvl2pPr>
    <a:lvl3pPr marL="1097280" algn="l" defTabSz="1097280" rtl="0" eaLnBrk="1" latinLnBrk="0" hangingPunct="1">
      <a:defRPr sz="2160" kern="1200">
        <a:solidFill>
          <a:schemeClr val="tx1"/>
        </a:solidFill>
        <a:latin typeface="+mn-lt"/>
        <a:ea typeface="+mn-ea"/>
        <a:cs typeface="+mn-cs"/>
      </a:defRPr>
    </a:lvl3pPr>
    <a:lvl4pPr marL="1645920" algn="l" defTabSz="1097280" rtl="0" eaLnBrk="1" latinLnBrk="0" hangingPunct="1">
      <a:defRPr sz="2160" kern="1200">
        <a:solidFill>
          <a:schemeClr val="tx1"/>
        </a:solidFill>
        <a:latin typeface="+mn-lt"/>
        <a:ea typeface="+mn-ea"/>
        <a:cs typeface="+mn-cs"/>
      </a:defRPr>
    </a:lvl4pPr>
    <a:lvl5pPr marL="2194560" algn="l" defTabSz="1097280" rtl="0" eaLnBrk="1" latinLnBrk="0" hangingPunct="1">
      <a:defRPr sz="2160" kern="1200">
        <a:solidFill>
          <a:schemeClr val="tx1"/>
        </a:solidFill>
        <a:latin typeface="+mn-lt"/>
        <a:ea typeface="+mn-ea"/>
        <a:cs typeface="+mn-cs"/>
      </a:defRPr>
    </a:lvl5pPr>
    <a:lvl6pPr marL="2743200" algn="l" defTabSz="1097280" rtl="0" eaLnBrk="1" latinLnBrk="0" hangingPunct="1">
      <a:defRPr sz="2160" kern="1200">
        <a:solidFill>
          <a:schemeClr val="tx1"/>
        </a:solidFill>
        <a:latin typeface="+mn-lt"/>
        <a:ea typeface="+mn-ea"/>
        <a:cs typeface="+mn-cs"/>
      </a:defRPr>
    </a:lvl6pPr>
    <a:lvl7pPr marL="3291840" algn="l" defTabSz="1097280" rtl="0" eaLnBrk="1" latinLnBrk="0" hangingPunct="1">
      <a:defRPr sz="2160" kern="1200">
        <a:solidFill>
          <a:schemeClr val="tx1"/>
        </a:solidFill>
        <a:latin typeface="+mn-lt"/>
        <a:ea typeface="+mn-ea"/>
        <a:cs typeface="+mn-cs"/>
      </a:defRPr>
    </a:lvl7pPr>
    <a:lvl8pPr marL="3840480" algn="l" defTabSz="1097280" rtl="0" eaLnBrk="1" latinLnBrk="0" hangingPunct="1">
      <a:defRPr sz="2160" kern="1200">
        <a:solidFill>
          <a:schemeClr val="tx1"/>
        </a:solidFill>
        <a:latin typeface="+mn-lt"/>
        <a:ea typeface="+mn-ea"/>
        <a:cs typeface="+mn-cs"/>
      </a:defRPr>
    </a:lvl8pPr>
    <a:lvl9pPr marL="4389120" algn="l" defTabSz="1097280" rtl="0" eaLnBrk="1" latinLnBrk="0" hangingPunct="1">
      <a:defRPr sz="216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32" userDrawn="1">
          <p15:clr>
            <a:srgbClr val="A4A3A4"/>
          </p15:clr>
        </p15:guide>
        <p15:guide id="2" pos="360" userDrawn="1">
          <p15:clr>
            <a:srgbClr val="A4A3A4"/>
          </p15:clr>
        </p15:guide>
        <p15:guide id="3" pos="6072" userDrawn="1">
          <p15:clr>
            <a:srgbClr val="A4A3A4"/>
          </p15:clr>
        </p15:guide>
        <p15:guide id="4" orient="horz" pos="4584" userDrawn="1">
          <p15:clr>
            <a:srgbClr val="A4A3A4"/>
          </p15:clr>
        </p15:guide>
        <p15:guide id="5" pos="4776"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eSantis, Kellye" initials="DK" lastIdx="43" clrIdx="0">
    <p:extLst>
      <p:ext uri="{19B8F6BF-5375-455C-9EA6-DF929625EA0E}">
        <p15:presenceInfo xmlns:p15="http://schemas.microsoft.com/office/powerpoint/2012/main" userId="S::kdesan154@cable.comcast.com::c48cc150-bc69-418f-8044-e1a7222a06ea" providerId="AD"/>
      </p:ext>
    </p:extLst>
  </p:cmAuthor>
  <p:cmAuthor id="2" name="DeSantis, Kellye" initials="DK [2]" lastIdx="3" clrIdx="1">
    <p:extLst>
      <p:ext uri="{19B8F6BF-5375-455C-9EA6-DF929625EA0E}">
        <p15:presenceInfo xmlns:p15="http://schemas.microsoft.com/office/powerpoint/2012/main" userId="S-1-5-21-2052111302-448539723-1801674531-654280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5A5A5C"/>
    <a:srgbClr val="5C5C5C"/>
    <a:srgbClr val="5A5A96"/>
    <a:srgbClr val="F0B428"/>
    <a:srgbClr val="008CC3"/>
    <a:srgbClr val="368BD4"/>
    <a:srgbClr val="ED7D31"/>
    <a:srgbClr val="F0B328"/>
    <a:srgbClr val="51538D"/>
    <a:srgbClr val="5759A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050" autoAdjust="0"/>
    <p:restoredTop sz="94660"/>
  </p:normalViewPr>
  <p:slideViewPr>
    <p:cSldViewPr snapToGrid="0">
      <p:cViewPr varScale="1">
        <p:scale>
          <a:sx n="52" d="100"/>
          <a:sy n="52" d="100"/>
        </p:scale>
        <p:origin x="908" y="60"/>
      </p:cViewPr>
      <p:guideLst>
        <p:guide orient="horz" pos="1032"/>
        <p:guide pos="360"/>
        <p:guide pos="6072"/>
        <p:guide orient="horz" pos="4584"/>
        <p:guide pos="4776"/>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spPr>
            <a:solidFill>
              <a:schemeClr val="tx1">
                <a:lumMod val="10000"/>
                <a:lumOff val="90000"/>
              </a:schemeClr>
            </a:solidFill>
            <a:ln w="53975"/>
          </c:spPr>
          <c:dPt>
            <c:idx val="0"/>
            <c:bubble3D val="0"/>
            <c:spPr>
              <a:solidFill>
                <a:schemeClr val="tx1">
                  <a:lumMod val="10000"/>
                  <a:lumOff val="90000"/>
                </a:schemeClr>
              </a:solidFill>
              <a:ln w="53975">
                <a:solidFill>
                  <a:schemeClr val="lt1"/>
                </a:solidFill>
              </a:ln>
              <a:effectLst/>
            </c:spPr>
            <c:extLst>
              <c:ext xmlns:c16="http://schemas.microsoft.com/office/drawing/2014/chart" uri="{C3380CC4-5D6E-409C-BE32-E72D297353CC}">
                <c16:uniqueId val="{00000001-A753-914B-8C91-F1AB44E12313}"/>
              </c:ext>
            </c:extLst>
          </c:dPt>
          <c:dPt>
            <c:idx val="1"/>
            <c:bubble3D val="0"/>
            <c:spPr>
              <a:solidFill>
                <a:schemeClr val="tx1">
                  <a:lumMod val="10000"/>
                  <a:lumOff val="90000"/>
                </a:schemeClr>
              </a:solidFill>
              <a:ln w="53975">
                <a:solidFill>
                  <a:schemeClr val="lt1"/>
                </a:solidFill>
              </a:ln>
              <a:effectLst/>
            </c:spPr>
            <c:extLst>
              <c:ext xmlns:c16="http://schemas.microsoft.com/office/drawing/2014/chart" uri="{C3380CC4-5D6E-409C-BE32-E72D297353CC}">
                <c16:uniqueId val="{00000003-A753-914B-8C91-F1AB44E12313}"/>
              </c:ext>
            </c:extLst>
          </c:dPt>
          <c:dPt>
            <c:idx val="2"/>
            <c:bubble3D val="0"/>
            <c:spPr>
              <a:solidFill>
                <a:schemeClr val="tx1">
                  <a:lumMod val="10000"/>
                  <a:lumOff val="90000"/>
                </a:schemeClr>
              </a:solidFill>
              <a:ln w="53975">
                <a:solidFill>
                  <a:schemeClr val="lt1"/>
                </a:solidFill>
              </a:ln>
              <a:effectLst/>
            </c:spPr>
            <c:extLst>
              <c:ext xmlns:c16="http://schemas.microsoft.com/office/drawing/2014/chart" uri="{C3380CC4-5D6E-409C-BE32-E72D297353CC}">
                <c16:uniqueId val="{00000005-A753-914B-8C91-F1AB44E12313}"/>
              </c:ext>
            </c:extLst>
          </c:dPt>
          <c:dPt>
            <c:idx val="3"/>
            <c:bubble3D val="0"/>
            <c:spPr>
              <a:solidFill>
                <a:schemeClr val="tx1">
                  <a:lumMod val="10000"/>
                  <a:lumOff val="90000"/>
                </a:schemeClr>
              </a:solidFill>
              <a:ln w="53975">
                <a:solidFill>
                  <a:schemeClr val="lt1"/>
                </a:solidFill>
              </a:ln>
              <a:effectLst/>
            </c:spPr>
            <c:extLst>
              <c:ext xmlns:c16="http://schemas.microsoft.com/office/drawing/2014/chart" uri="{C3380CC4-5D6E-409C-BE32-E72D297353CC}">
                <c16:uniqueId val="{00000007-A753-914B-8C91-F1AB44E12313}"/>
              </c:ext>
            </c:extLst>
          </c:dPt>
          <c:dPt>
            <c:idx val="4"/>
            <c:bubble3D val="0"/>
            <c:spPr>
              <a:solidFill>
                <a:schemeClr val="tx1">
                  <a:lumMod val="10000"/>
                  <a:lumOff val="90000"/>
                </a:schemeClr>
              </a:solidFill>
              <a:ln w="53975">
                <a:solidFill>
                  <a:schemeClr val="lt1"/>
                </a:solidFill>
              </a:ln>
              <a:effectLst/>
            </c:spPr>
            <c:extLst>
              <c:ext xmlns:c16="http://schemas.microsoft.com/office/drawing/2014/chart" uri="{C3380CC4-5D6E-409C-BE32-E72D297353CC}">
                <c16:uniqueId val="{00000009-A753-914B-8C91-F1AB44E12313}"/>
              </c:ext>
            </c:extLst>
          </c:dPt>
          <c:dPt>
            <c:idx val="5"/>
            <c:bubble3D val="0"/>
            <c:spPr>
              <a:solidFill>
                <a:schemeClr val="tx1">
                  <a:lumMod val="10000"/>
                  <a:lumOff val="90000"/>
                </a:schemeClr>
              </a:solidFill>
              <a:ln w="53975">
                <a:solidFill>
                  <a:schemeClr val="lt1"/>
                </a:solidFill>
              </a:ln>
              <a:effectLst/>
            </c:spPr>
            <c:extLst>
              <c:ext xmlns:c16="http://schemas.microsoft.com/office/drawing/2014/chart" uri="{C3380CC4-5D6E-409C-BE32-E72D297353CC}">
                <c16:uniqueId val="{0000000B-A753-914B-8C91-F1AB44E12313}"/>
              </c:ext>
            </c:extLst>
          </c:dPt>
          <c:dPt>
            <c:idx val="6"/>
            <c:bubble3D val="0"/>
            <c:spPr>
              <a:solidFill>
                <a:schemeClr val="tx1">
                  <a:lumMod val="10000"/>
                  <a:lumOff val="90000"/>
                </a:schemeClr>
              </a:solidFill>
              <a:ln w="53975">
                <a:solidFill>
                  <a:schemeClr val="lt1"/>
                </a:solidFill>
              </a:ln>
              <a:effectLst/>
            </c:spPr>
            <c:extLst>
              <c:ext xmlns:c16="http://schemas.microsoft.com/office/drawing/2014/chart" uri="{C3380CC4-5D6E-409C-BE32-E72D297353CC}">
                <c16:uniqueId val="{0000000D-A753-914B-8C91-F1AB44E12313}"/>
              </c:ext>
            </c:extLst>
          </c:dPt>
          <c:dPt>
            <c:idx val="7"/>
            <c:bubble3D val="0"/>
            <c:spPr>
              <a:solidFill>
                <a:schemeClr val="tx1">
                  <a:lumMod val="10000"/>
                  <a:lumOff val="90000"/>
                </a:schemeClr>
              </a:solidFill>
              <a:ln w="53975">
                <a:solidFill>
                  <a:schemeClr val="lt1"/>
                </a:solidFill>
              </a:ln>
              <a:effectLst/>
            </c:spPr>
            <c:extLst>
              <c:ext xmlns:c16="http://schemas.microsoft.com/office/drawing/2014/chart" uri="{C3380CC4-5D6E-409C-BE32-E72D297353CC}">
                <c16:uniqueId val="{0000000F-A753-914B-8C91-F1AB44E12313}"/>
              </c:ext>
            </c:extLst>
          </c:dPt>
          <c:cat>
            <c:strRef>
              <c:f>Sheet1!$A$2:$A$9</c:f>
              <c:strCache>
                <c:ptCount val="8"/>
                <c:pt idx="0">
                  <c:v>1st Qtr</c:v>
                </c:pt>
                <c:pt idx="1">
                  <c:v>2nd Qtr</c:v>
                </c:pt>
                <c:pt idx="2">
                  <c:v>3rd Qtr</c:v>
                </c:pt>
                <c:pt idx="3">
                  <c:v>4th Qtr</c:v>
                </c:pt>
                <c:pt idx="4">
                  <c:v>5th</c:v>
                </c:pt>
                <c:pt idx="5">
                  <c:v>6th </c:v>
                </c:pt>
                <c:pt idx="6">
                  <c:v>7th</c:v>
                </c:pt>
                <c:pt idx="7">
                  <c:v>8th</c:v>
                </c:pt>
              </c:strCache>
            </c:strRef>
          </c:cat>
          <c:val>
            <c:numRef>
              <c:f>Sheet1!$B$2:$B$9</c:f>
              <c:numCache>
                <c:formatCode>General</c:formatCode>
                <c:ptCount val="8"/>
                <c:pt idx="0">
                  <c:v>12.5</c:v>
                </c:pt>
                <c:pt idx="1">
                  <c:v>12.5</c:v>
                </c:pt>
                <c:pt idx="2">
                  <c:v>12.5</c:v>
                </c:pt>
                <c:pt idx="3">
                  <c:v>12.5</c:v>
                </c:pt>
                <c:pt idx="4">
                  <c:v>12.5</c:v>
                </c:pt>
                <c:pt idx="5">
                  <c:v>12.5</c:v>
                </c:pt>
                <c:pt idx="6">
                  <c:v>12.5</c:v>
                </c:pt>
                <c:pt idx="7">
                  <c:v>12.5</c:v>
                </c:pt>
              </c:numCache>
            </c:numRef>
          </c:val>
          <c:extLst>
            <c:ext xmlns:c16="http://schemas.microsoft.com/office/drawing/2014/chart" uri="{C3380CC4-5D6E-409C-BE32-E72D297353CC}">
              <c16:uniqueId val="{00000010-A753-914B-8C91-F1AB44E12313}"/>
            </c:ext>
          </c:extLst>
        </c:ser>
        <c:dLbls>
          <c:showLegendKey val="0"/>
          <c:showVal val="0"/>
          <c:showCatName val="0"/>
          <c:showSerName val="0"/>
          <c:showPercent val="0"/>
          <c:showBubbleSize val="0"/>
          <c:showLeaderLines val="1"/>
        </c:dLbls>
        <c:firstSliceAng val="23"/>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F754396A-FFE5-6F44-B80A-DE4145A5C67C}"/>
              </a:ext>
            </a:extLst>
          </p:cNvPr>
          <p:cNvSpPr>
            <a:spLocks noGrp="1"/>
          </p:cNvSpPr>
          <p:nvPr>
            <p:ph type="hdr" sz="quarter"/>
          </p:nvPr>
        </p:nvSpPr>
        <p:spPr>
          <a:xfrm>
            <a:off x="0" y="2"/>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261E3455-C2DA-2C4F-980A-5C59C940EED5}"/>
              </a:ext>
            </a:extLst>
          </p:cNvPr>
          <p:cNvSpPr>
            <a:spLocks noGrp="1"/>
          </p:cNvSpPr>
          <p:nvPr>
            <p:ph type="dt" sz="quarter" idx="1"/>
          </p:nvPr>
        </p:nvSpPr>
        <p:spPr>
          <a:xfrm>
            <a:off x="3884613" y="2"/>
            <a:ext cx="2971800" cy="458788"/>
          </a:xfrm>
          <a:prstGeom prst="rect">
            <a:avLst/>
          </a:prstGeom>
        </p:spPr>
        <p:txBody>
          <a:bodyPr vert="horz" lIns="91440" tIns="45720" rIns="91440" bIns="45720" rtlCol="0"/>
          <a:lstStyle>
            <a:lvl1pPr algn="r">
              <a:defRPr sz="1200"/>
            </a:lvl1pPr>
          </a:lstStyle>
          <a:p>
            <a:fld id="{46E200B0-5220-2D4F-A94F-75BD772A5A3B}" type="datetimeFigureOut">
              <a:rPr lang="en-US" smtClean="0"/>
              <a:t>9/3/2020</a:t>
            </a:fld>
            <a:endParaRPr lang="en-US"/>
          </a:p>
        </p:txBody>
      </p:sp>
      <p:sp>
        <p:nvSpPr>
          <p:cNvPr id="4" name="Footer Placeholder 3">
            <a:extLst>
              <a:ext uri="{FF2B5EF4-FFF2-40B4-BE49-F238E27FC236}">
                <a16:creationId xmlns:a16="http://schemas.microsoft.com/office/drawing/2014/main" id="{5780126A-41C8-894A-8372-485D2B410D42}"/>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4A8AA072-501D-0247-8A7F-7009B413A0D4}"/>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E1C0371-BA6E-A042-9B22-A2D250490C11}" type="slidenum">
              <a:rPr lang="en-US" smtClean="0"/>
              <a:t>‹#›</a:t>
            </a:fld>
            <a:endParaRPr lang="en-US"/>
          </a:p>
        </p:txBody>
      </p:sp>
    </p:spTree>
    <p:extLst>
      <p:ext uri="{BB962C8B-B14F-4D97-AF65-F5344CB8AC3E}">
        <p14:creationId xmlns:p14="http://schemas.microsoft.com/office/powerpoint/2010/main" val="57193866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2"/>
            <a:ext cx="2971800" cy="458788"/>
          </a:xfrm>
          <a:prstGeom prst="rect">
            <a:avLst/>
          </a:prstGeom>
        </p:spPr>
        <p:txBody>
          <a:bodyPr vert="horz" lIns="91440" tIns="45720" rIns="91440" bIns="45720" rtlCol="0"/>
          <a:lstStyle>
            <a:lvl1pPr algn="r">
              <a:defRPr sz="1200"/>
            </a:lvl1pPr>
          </a:lstStyle>
          <a:p>
            <a:fld id="{64306310-BA53-2642-BEE7-DC040A282072}" type="datetimeFigureOut">
              <a:rPr lang="en-US" smtClean="0"/>
              <a:t>9/3/2020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49"/>
            <a:ext cx="5486400" cy="3600451"/>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B71C66F-7CB8-934B-9AAC-C45585236ED5}" type="slidenum">
              <a:rPr lang="en-US" smtClean="0"/>
              <a:t>‹#›</a:t>
            </a:fld>
            <a:endParaRPr lang="en-US"/>
          </a:p>
        </p:txBody>
      </p:sp>
    </p:spTree>
    <p:extLst>
      <p:ext uri="{BB962C8B-B14F-4D97-AF65-F5344CB8AC3E}">
        <p14:creationId xmlns:p14="http://schemas.microsoft.com/office/powerpoint/2010/main" val="26808069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1C66F-7CB8-934B-9AAC-C45585236ED5}" type="slidenum">
              <a:rPr lang="en-US" smtClean="0"/>
              <a:t>0</a:t>
            </a:fld>
            <a:endParaRPr lang="en-US"/>
          </a:p>
        </p:txBody>
      </p:sp>
    </p:spTree>
    <p:extLst>
      <p:ext uri="{BB962C8B-B14F-4D97-AF65-F5344CB8AC3E}">
        <p14:creationId xmlns:p14="http://schemas.microsoft.com/office/powerpoint/2010/main" val="42039852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1C66F-7CB8-934B-9AAC-C45585236ED5}" type="slidenum">
              <a:rPr lang="en-US" smtClean="0"/>
              <a:t>10</a:t>
            </a:fld>
            <a:endParaRPr lang="en-US"/>
          </a:p>
        </p:txBody>
      </p:sp>
    </p:spTree>
    <p:extLst>
      <p:ext uri="{BB962C8B-B14F-4D97-AF65-F5344CB8AC3E}">
        <p14:creationId xmlns:p14="http://schemas.microsoft.com/office/powerpoint/2010/main" val="4388112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1C66F-7CB8-934B-9AAC-C45585236ED5}" type="slidenum">
              <a:rPr lang="en-US" smtClean="0"/>
              <a:t>11</a:t>
            </a:fld>
            <a:endParaRPr lang="en-US"/>
          </a:p>
        </p:txBody>
      </p:sp>
    </p:spTree>
    <p:extLst>
      <p:ext uri="{BB962C8B-B14F-4D97-AF65-F5344CB8AC3E}">
        <p14:creationId xmlns:p14="http://schemas.microsoft.com/office/powerpoint/2010/main" val="26546214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1C66F-7CB8-934B-9AAC-C45585236ED5}" type="slidenum">
              <a:rPr lang="en-US" smtClean="0"/>
              <a:t>12</a:t>
            </a:fld>
            <a:endParaRPr lang="en-US"/>
          </a:p>
        </p:txBody>
      </p:sp>
    </p:spTree>
    <p:extLst>
      <p:ext uri="{BB962C8B-B14F-4D97-AF65-F5344CB8AC3E}">
        <p14:creationId xmlns:p14="http://schemas.microsoft.com/office/powerpoint/2010/main" val="10122348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1C66F-7CB8-934B-9AAC-C45585236ED5}" type="slidenum">
              <a:rPr lang="en-US" smtClean="0"/>
              <a:t>13</a:t>
            </a:fld>
            <a:endParaRPr lang="en-US"/>
          </a:p>
        </p:txBody>
      </p:sp>
    </p:spTree>
    <p:extLst>
      <p:ext uri="{BB962C8B-B14F-4D97-AF65-F5344CB8AC3E}">
        <p14:creationId xmlns:p14="http://schemas.microsoft.com/office/powerpoint/2010/main" val="338137960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1C66F-7CB8-934B-9AAC-C45585236ED5}" type="slidenum">
              <a:rPr lang="en-US" smtClean="0"/>
              <a:t>14</a:t>
            </a:fld>
            <a:endParaRPr lang="en-US"/>
          </a:p>
        </p:txBody>
      </p:sp>
    </p:spTree>
    <p:extLst>
      <p:ext uri="{BB962C8B-B14F-4D97-AF65-F5344CB8AC3E}">
        <p14:creationId xmlns:p14="http://schemas.microsoft.com/office/powerpoint/2010/main" val="1917963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1C66F-7CB8-934B-9AAC-C45585236ED5}" type="slidenum">
              <a:rPr lang="en-US" smtClean="0"/>
              <a:t>15</a:t>
            </a:fld>
            <a:endParaRPr lang="en-US"/>
          </a:p>
        </p:txBody>
      </p:sp>
    </p:spTree>
    <p:extLst>
      <p:ext uri="{BB962C8B-B14F-4D97-AF65-F5344CB8AC3E}">
        <p14:creationId xmlns:p14="http://schemas.microsoft.com/office/powerpoint/2010/main" val="13478306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a:p>
        </p:txBody>
      </p:sp>
      <p:sp>
        <p:nvSpPr>
          <p:cNvPr id="4" name="Slide Number Placeholder 3"/>
          <p:cNvSpPr>
            <a:spLocks noGrp="1"/>
          </p:cNvSpPr>
          <p:nvPr>
            <p:ph type="sldNum" sz="quarter" idx="5"/>
          </p:nvPr>
        </p:nvSpPr>
        <p:spPr/>
        <p:txBody>
          <a:bodyPr/>
          <a:lstStyle/>
          <a:p>
            <a:fld id="{2B71C66F-7CB8-934B-9AAC-C45585236ED5}" type="slidenum">
              <a:rPr lang="en-US" smtClean="0"/>
              <a:t>1</a:t>
            </a:fld>
            <a:endParaRPr lang="en-US"/>
          </a:p>
        </p:txBody>
      </p:sp>
    </p:spTree>
    <p:extLst>
      <p:ext uri="{BB962C8B-B14F-4D97-AF65-F5344CB8AC3E}">
        <p14:creationId xmlns:p14="http://schemas.microsoft.com/office/powerpoint/2010/main" val="38091523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B71C66F-7CB8-934B-9AAC-C45585236ED5}" type="slidenum">
              <a:rPr lang="en-US" smtClean="0"/>
              <a:t>3</a:t>
            </a:fld>
            <a:endParaRPr lang="en-US"/>
          </a:p>
        </p:txBody>
      </p:sp>
    </p:spTree>
    <p:extLst>
      <p:ext uri="{BB962C8B-B14F-4D97-AF65-F5344CB8AC3E}">
        <p14:creationId xmlns:p14="http://schemas.microsoft.com/office/powerpoint/2010/main" val="937351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1C66F-7CB8-934B-9AAC-C45585236ED5}" type="slidenum">
              <a:rPr lang="en-US" smtClean="0"/>
              <a:t>4</a:t>
            </a:fld>
            <a:endParaRPr lang="en-US"/>
          </a:p>
        </p:txBody>
      </p:sp>
    </p:spTree>
    <p:extLst>
      <p:ext uri="{BB962C8B-B14F-4D97-AF65-F5344CB8AC3E}">
        <p14:creationId xmlns:p14="http://schemas.microsoft.com/office/powerpoint/2010/main" val="8384666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1C66F-7CB8-934B-9AAC-C45585236ED5}" type="slidenum">
              <a:rPr lang="en-US" smtClean="0"/>
              <a:t>5</a:t>
            </a:fld>
            <a:endParaRPr lang="en-US"/>
          </a:p>
        </p:txBody>
      </p:sp>
    </p:spTree>
    <p:extLst>
      <p:ext uri="{BB962C8B-B14F-4D97-AF65-F5344CB8AC3E}">
        <p14:creationId xmlns:p14="http://schemas.microsoft.com/office/powerpoint/2010/main" val="13383297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1C66F-7CB8-934B-9AAC-C45585236ED5}" type="slidenum">
              <a:rPr lang="en-US" smtClean="0"/>
              <a:t>6</a:t>
            </a:fld>
            <a:endParaRPr lang="en-US"/>
          </a:p>
        </p:txBody>
      </p:sp>
    </p:spTree>
    <p:extLst>
      <p:ext uri="{BB962C8B-B14F-4D97-AF65-F5344CB8AC3E}">
        <p14:creationId xmlns:p14="http://schemas.microsoft.com/office/powerpoint/2010/main" val="12554680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1C66F-7CB8-934B-9AAC-C45585236ED5}" type="slidenum">
              <a:rPr lang="en-US" smtClean="0"/>
              <a:t>7</a:t>
            </a:fld>
            <a:endParaRPr lang="en-US"/>
          </a:p>
        </p:txBody>
      </p:sp>
    </p:spTree>
    <p:extLst>
      <p:ext uri="{BB962C8B-B14F-4D97-AF65-F5344CB8AC3E}">
        <p14:creationId xmlns:p14="http://schemas.microsoft.com/office/powerpoint/2010/main" val="28414929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1C66F-7CB8-934B-9AAC-C45585236ED5}" type="slidenum">
              <a:rPr lang="en-US" smtClean="0"/>
              <a:t>8</a:t>
            </a:fld>
            <a:endParaRPr lang="en-US"/>
          </a:p>
        </p:txBody>
      </p:sp>
    </p:spTree>
    <p:extLst>
      <p:ext uri="{BB962C8B-B14F-4D97-AF65-F5344CB8AC3E}">
        <p14:creationId xmlns:p14="http://schemas.microsoft.com/office/powerpoint/2010/main" val="32976068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1C66F-7CB8-934B-9AAC-C45585236ED5}" type="slidenum">
              <a:rPr lang="en-US" smtClean="0"/>
              <a:t>9</a:t>
            </a:fld>
            <a:endParaRPr lang="en-US"/>
          </a:p>
        </p:txBody>
      </p:sp>
    </p:spTree>
    <p:extLst>
      <p:ext uri="{BB962C8B-B14F-4D97-AF65-F5344CB8AC3E}">
        <p14:creationId xmlns:p14="http://schemas.microsoft.com/office/powerpoint/2010/main" val="274647395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emf"/><Relationship Id="rId1" Type="http://schemas.openxmlformats.org/officeDocument/2006/relationships/slideMaster" Target="../slideMasters/slideMaster1.xml"/><Relationship Id="rId4" Type="http://schemas.openxmlformats.org/officeDocument/2006/relationships/chart" Target="../charts/chart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44A8015-EE13-5642-8C01-2377BE5BDF4A}"/>
              </a:ext>
            </a:extLst>
          </p:cNvPr>
          <p:cNvPicPr>
            <a:picLocks noChangeAspect="1"/>
          </p:cNvPicPr>
          <p:nvPr userDrawn="1"/>
        </p:nvPicPr>
        <p:blipFill>
          <a:blip r:embed="rId2"/>
          <a:stretch>
            <a:fillRect/>
          </a:stretch>
        </p:blipFill>
        <p:spPr>
          <a:xfrm>
            <a:off x="1" y="8132319"/>
            <a:ext cx="14630400" cy="95753"/>
          </a:xfrm>
          <a:prstGeom prst="rect">
            <a:avLst/>
          </a:prstGeom>
        </p:spPr>
      </p:pic>
      <p:sp>
        <p:nvSpPr>
          <p:cNvPr id="6" name="TextBox 5">
            <a:extLst>
              <a:ext uri="{FF2B5EF4-FFF2-40B4-BE49-F238E27FC236}">
                <a16:creationId xmlns:a16="http://schemas.microsoft.com/office/drawing/2014/main" id="{0A17C432-E2E7-194C-99EA-5A38466A532D}"/>
              </a:ext>
            </a:extLst>
          </p:cNvPr>
          <p:cNvSpPr txBox="1"/>
          <p:nvPr userDrawn="1"/>
        </p:nvSpPr>
        <p:spPr>
          <a:xfrm>
            <a:off x="457200" y="7622931"/>
            <a:ext cx="228600" cy="153888"/>
          </a:xfrm>
          <a:prstGeom prst="rect">
            <a:avLst/>
          </a:prstGeom>
          <a:noFill/>
        </p:spPr>
        <p:txBody>
          <a:bodyPr wrap="square" lIns="0" tIns="0" rIns="0" bIns="0" rtlCol="0">
            <a:spAutoFit/>
          </a:bodyPr>
          <a:lstStyle/>
          <a:p>
            <a:fld id="{D4F1C14F-CD89-E94B-871E-608ACC0813B7}" type="slidenum">
              <a:rPr lang="en-US" sz="1000" b="0" i="0" smtClean="0">
                <a:solidFill>
                  <a:schemeClr val="tx1">
                    <a:lumMod val="75000"/>
                    <a:lumOff val="25000"/>
                  </a:schemeClr>
                </a:solidFill>
                <a:latin typeface="Arial (null)"/>
                <a:ea typeface="Helvetica" charset="0"/>
                <a:cs typeface="Helvetica" charset="0"/>
              </a:rPr>
              <a:pPr/>
              <a:t>‹#›</a:t>
            </a:fld>
            <a:endParaRPr lang="en-US" sz="1000" b="0" i="0">
              <a:solidFill>
                <a:schemeClr val="tx1">
                  <a:lumMod val="75000"/>
                  <a:lumOff val="25000"/>
                </a:schemeClr>
              </a:solidFill>
              <a:latin typeface="Arial (null)"/>
              <a:ea typeface="Helvetica" charset="0"/>
              <a:cs typeface="Helvetica" charset="0"/>
            </a:endParaRPr>
          </a:p>
        </p:txBody>
      </p:sp>
      <p:sp>
        <p:nvSpPr>
          <p:cNvPr id="8" name="Footer Placeholder 1">
            <a:extLst>
              <a:ext uri="{FF2B5EF4-FFF2-40B4-BE49-F238E27FC236}">
                <a16:creationId xmlns:a16="http://schemas.microsoft.com/office/drawing/2014/main" id="{C7C0996A-DA81-544C-AB78-8BDE2D8AAC3F}"/>
              </a:ext>
            </a:extLst>
          </p:cNvPr>
          <p:cNvSpPr txBox="1">
            <a:spLocks/>
          </p:cNvSpPr>
          <p:nvPr userDrawn="1"/>
        </p:nvSpPr>
        <p:spPr>
          <a:xfrm>
            <a:off x="690372" y="7616952"/>
            <a:ext cx="2587752" cy="155448"/>
          </a:xfrm>
          <a:prstGeom prst="rect">
            <a:avLst/>
          </a:prstGeom>
        </p:spPr>
        <p:txBody>
          <a:bodyPr vert="horz" lIns="0" tIns="0" rIns="0" bIns="0" rtlCol="0" anchor="ctr"/>
          <a:lstStyle>
            <a:defPPr>
              <a:defRPr lang="en-US"/>
            </a:defPPr>
            <a:lvl1pPr marL="0" algn="l" defTabSz="1097280" rtl="0" eaLnBrk="1" latinLnBrk="0" hangingPunct="1">
              <a:defRPr sz="1000" kern="1200">
                <a:solidFill>
                  <a:schemeClr val="tx1"/>
                </a:solidFill>
                <a:latin typeface="Helvetica" charset="0"/>
                <a:ea typeface="Helvetica" charset="0"/>
                <a:cs typeface="Helvetica" charset="0"/>
              </a:defRPr>
            </a:lvl1pPr>
            <a:lvl2pPr marL="548640" algn="l" defTabSz="1097280" rtl="0" eaLnBrk="1" latinLnBrk="0" hangingPunct="1">
              <a:defRPr sz="2160" kern="1200">
                <a:solidFill>
                  <a:schemeClr val="tx1"/>
                </a:solidFill>
                <a:latin typeface="+mn-lt"/>
                <a:ea typeface="+mn-ea"/>
                <a:cs typeface="+mn-cs"/>
              </a:defRPr>
            </a:lvl2pPr>
            <a:lvl3pPr marL="1097280" algn="l" defTabSz="1097280" rtl="0" eaLnBrk="1" latinLnBrk="0" hangingPunct="1">
              <a:defRPr sz="2160" kern="1200">
                <a:solidFill>
                  <a:schemeClr val="tx1"/>
                </a:solidFill>
                <a:latin typeface="+mn-lt"/>
                <a:ea typeface="+mn-ea"/>
                <a:cs typeface="+mn-cs"/>
              </a:defRPr>
            </a:lvl3pPr>
            <a:lvl4pPr marL="1645920" algn="l" defTabSz="1097280" rtl="0" eaLnBrk="1" latinLnBrk="0" hangingPunct="1">
              <a:defRPr sz="2160" kern="1200">
                <a:solidFill>
                  <a:schemeClr val="tx1"/>
                </a:solidFill>
                <a:latin typeface="+mn-lt"/>
                <a:ea typeface="+mn-ea"/>
                <a:cs typeface="+mn-cs"/>
              </a:defRPr>
            </a:lvl4pPr>
            <a:lvl5pPr marL="2194560" algn="l" defTabSz="1097280" rtl="0" eaLnBrk="1" latinLnBrk="0" hangingPunct="1">
              <a:defRPr sz="2160" kern="1200">
                <a:solidFill>
                  <a:schemeClr val="tx1"/>
                </a:solidFill>
                <a:latin typeface="+mn-lt"/>
                <a:ea typeface="+mn-ea"/>
                <a:cs typeface="+mn-cs"/>
              </a:defRPr>
            </a:lvl5pPr>
            <a:lvl6pPr marL="2743200" algn="l" defTabSz="1097280" rtl="0" eaLnBrk="1" latinLnBrk="0" hangingPunct="1">
              <a:defRPr sz="2160" kern="1200">
                <a:solidFill>
                  <a:schemeClr val="tx1"/>
                </a:solidFill>
                <a:latin typeface="+mn-lt"/>
                <a:ea typeface="+mn-ea"/>
                <a:cs typeface="+mn-cs"/>
              </a:defRPr>
            </a:lvl6pPr>
            <a:lvl7pPr marL="3291840" algn="l" defTabSz="1097280" rtl="0" eaLnBrk="1" latinLnBrk="0" hangingPunct="1">
              <a:defRPr sz="2160" kern="1200">
                <a:solidFill>
                  <a:schemeClr val="tx1"/>
                </a:solidFill>
                <a:latin typeface="+mn-lt"/>
                <a:ea typeface="+mn-ea"/>
                <a:cs typeface="+mn-cs"/>
              </a:defRPr>
            </a:lvl7pPr>
            <a:lvl8pPr marL="3840480" algn="l" defTabSz="1097280" rtl="0" eaLnBrk="1" latinLnBrk="0" hangingPunct="1">
              <a:defRPr sz="2160" kern="1200">
                <a:solidFill>
                  <a:schemeClr val="tx1"/>
                </a:solidFill>
                <a:latin typeface="+mn-lt"/>
                <a:ea typeface="+mn-ea"/>
                <a:cs typeface="+mn-cs"/>
              </a:defRPr>
            </a:lvl8pPr>
            <a:lvl9pPr marL="4389120" algn="l" defTabSz="1097280" rtl="0" eaLnBrk="1" latinLnBrk="0" hangingPunct="1">
              <a:defRPr sz="2160" kern="1200">
                <a:solidFill>
                  <a:schemeClr val="tx1"/>
                </a:solidFill>
                <a:latin typeface="+mn-lt"/>
                <a:ea typeface="+mn-ea"/>
                <a:cs typeface="+mn-cs"/>
              </a:defRPr>
            </a:lvl9pPr>
          </a:lstStyle>
          <a:p>
            <a:pPr marL="0" marR="0" lvl="0" indent="0" algn="l" defTabSz="109728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schemeClr val="tx1">
                    <a:lumMod val="75000"/>
                    <a:lumOff val="25000"/>
                  </a:schemeClr>
                </a:solidFill>
                <a:effectLst/>
                <a:uLnTx/>
                <a:uFillTx/>
                <a:latin typeface="Arial (null)"/>
              </a:rPr>
              <a:t>Section Title Here</a:t>
            </a:r>
          </a:p>
        </p:txBody>
      </p:sp>
      <p:pic>
        <p:nvPicPr>
          <p:cNvPr id="9" name="Picture 8">
            <a:extLst>
              <a:ext uri="{FF2B5EF4-FFF2-40B4-BE49-F238E27FC236}">
                <a16:creationId xmlns:a16="http://schemas.microsoft.com/office/drawing/2014/main" id="{FC735961-098A-E046-A48E-5AAEB595DF12}"/>
              </a:ext>
            </a:extLst>
          </p:cNvPr>
          <p:cNvPicPr>
            <a:picLocks noChangeAspect="1"/>
          </p:cNvPicPr>
          <p:nvPr userDrawn="1"/>
        </p:nvPicPr>
        <p:blipFill>
          <a:blip r:embed="rId3"/>
          <a:stretch>
            <a:fillRect/>
          </a:stretch>
        </p:blipFill>
        <p:spPr>
          <a:xfrm>
            <a:off x="13251943" y="7425292"/>
            <a:ext cx="918972" cy="320431"/>
          </a:xfrm>
          <a:prstGeom prst="rect">
            <a:avLst/>
          </a:prstGeom>
        </p:spPr>
      </p:pic>
    </p:spTree>
    <p:extLst>
      <p:ext uri="{BB962C8B-B14F-4D97-AF65-F5344CB8AC3E}">
        <p14:creationId xmlns:p14="http://schemas.microsoft.com/office/powerpoint/2010/main" val="9818138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_Two Content">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727FA209-3546-B44F-9F2E-D8485FD13BCA}"/>
              </a:ext>
            </a:extLst>
          </p:cNvPr>
          <p:cNvSpPr txBox="1"/>
          <p:nvPr userDrawn="1"/>
        </p:nvSpPr>
        <p:spPr>
          <a:xfrm>
            <a:off x="457200" y="7622931"/>
            <a:ext cx="228600" cy="153888"/>
          </a:xfrm>
          <a:prstGeom prst="rect">
            <a:avLst/>
          </a:prstGeom>
          <a:noFill/>
        </p:spPr>
        <p:txBody>
          <a:bodyPr wrap="square" lIns="0" tIns="0" rIns="0" bIns="0" rtlCol="0">
            <a:spAutoFit/>
          </a:bodyPr>
          <a:lstStyle/>
          <a:p>
            <a:fld id="{D4F1C14F-CD89-E94B-871E-608ACC0813B7}" type="slidenum">
              <a:rPr lang="en-US" sz="1000" b="0" i="0" smtClean="0">
                <a:solidFill>
                  <a:schemeClr val="tx1">
                    <a:lumMod val="75000"/>
                    <a:lumOff val="25000"/>
                  </a:schemeClr>
                </a:solidFill>
                <a:latin typeface="Arial (null)"/>
                <a:ea typeface="Helvetica" charset="0"/>
                <a:cs typeface="Helvetica" charset="0"/>
              </a:rPr>
              <a:pPr/>
              <a:t>‹#›</a:t>
            </a:fld>
            <a:endParaRPr lang="en-US" sz="1000" b="0" i="0">
              <a:solidFill>
                <a:schemeClr val="tx1">
                  <a:lumMod val="75000"/>
                  <a:lumOff val="25000"/>
                </a:schemeClr>
              </a:solidFill>
              <a:latin typeface="Arial (null)"/>
              <a:ea typeface="Helvetica" charset="0"/>
              <a:cs typeface="Helvetica" charset="0"/>
            </a:endParaRPr>
          </a:p>
        </p:txBody>
      </p:sp>
      <p:pic>
        <p:nvPicPr>
          <p:cNvPr id="12" name="Picture 11">
            <a:extLst>
              <a:ext uri="{FF2B5EF4-FFF2-40B4-BE49-F238E27FC236}">
                <a16:creationId xmlns:a16="http://schemas.microsoft.com/office/drawing/2014/main" id="{A694405F-EC68-5246-B651-5A6EC21EBE13}"/>
              </a:ext>
            </a:extLst>
          </p:cNvPr>
          <p:cNvPicPr>
            <a:picLocks noChangeAspect="1"/>
          </p:cNvPicPr>
          <p:nvPr userDrawn="1"/>
        </p:nvPicPr>
        <p:blipFill>
          <a:blip r:embed="rId2"/>
          <a:stretch>
            <a:fillRect/>
          </a:stretch>
        </p:blipFill>
        <p:spPr>
          <a:xfrm>
            <a:off x="13251943" y="7425292"/>
            <a:ext cx="918972" cy="320431"/>
          </a:xfrm>
          <a:prstGeom prst="rect">
            <a:avLst/>
          </a:prstGeom>
        </p:spPr>
      </p:pic>
      <p:pic>
        <p:nvPicPr>
          <p:cNvPr id="13" name="Picture 12">
            <a:extLst>
              <a:ext uri="{FF2B5EF4-FFF2-40B4-BE49-F238E27FC236}">
                <a16:creationId xmlns:a16="http://schemas.microsoft.com/office/drawing/2014/main" id="{4295A8E7-3B59-2F4D-8628-CF73B5F5FFAA}"/>
              </a:ext>
            </a:extLst>
          </p:cNvPr>
          <p:cNvPicPr>
            <a:picLocks noChangeAspect="1"/>
          </p:cNvPicPr>
          <p:nvPr userDrawn="1"/>
        </p:nvPicPr>
        <p:blipFill>
          <a:blip r:embed="rId3"/>
          <a:stretch>
            <a:fillRect/>
          </a:stretch>
        </p:blipFill>
        <p:spPr>
          <a:xfrm>
            <a:off x="1" y="8132319"/>
            <a:ext cx="14630400" cy="95753"/>
          </a:xfrm>
          <a:prstGeom prst="rect">
            <a:avLst/>
          </a:prstGeom>
        </p:spPr>
      </p:pic>
      <p:grpSp>
        <p:nvGrpSpPr>
          <p:cNvPr id="76" name="Group 75">
            <a:extLst>
              <a:ext uri="{FF2B5EF4-FFF2-40B4-BE49-F238E27FC236}">
                <a16:creationId xmlns:a16="http://schemas.microsoft.com/office/drawing/2014/main" id="{FF23C505-2C20-6746-8AC8-5B6E05A0D0BC}"/>
              </a:ext>
            </a:extLst>
          </p:cNvPr>
          <p:cNvGrpSpPr/>
          <p:nvPr userDrawn="1"/>
        </p:nvGrpSpPr>
        <p:grpSpPr>
          <a:xfrm>
            <a:off x="3910328" y="376261"/>
            <a:ext cx="11099293" cy="7399529"/>
            <a:chOff x="1207768" y="376261"/>
            <a:chExt cx="11099293" cy="7399529"/>
          </a:xfrm>
        </p:grpSpPr>
        <p:graphicFrame>
          <p:nvGraphicFramePr>
            <p:cNvPr id="7" name="Chart 6">
              <a:extLst>
                <a:ext uri="{FF2B5EF4-FFF2-40B4-BE49-F238E27FC236}">
                  <a16:creationId xmlns:a16="http://schemas.microsoft.com/office/drawing/2014/main" id="{C82C8BE6-BC02-FC4F-A1FC-925A169CA6F8}"/>
                </a:ext>
              </a:extLst>
            </p:cNvPr>
            <p:cNvGraphicFramePr/>
            <p:nvPr userDrawn="1">
              <p:extLst>
                <p:ext uri="{D42A27DB-BD31-4B8C-83A1-F6EECF244321}">
                  <p14:modId xmlns:p14="http://schemas.microsoft.com/office/powerpoint/2010/main" val="2496478910"/>
                </p:ext>
              </p:extLst>
            </p:nvPr>
          </p:nvGraphicFramePr>
          <p:xfrm>
            <a:off x="1207768" y="376261"/>
            <a:ext cx="11099293" cy="7399529"/>
          </p:xfrm>
          <a:graphic>
            <a:graphicData uri="http://schemas.openxmlformats.org/drawingml/2006/chart">
              <c:chart xmlns:c="http://schemas.openxmlformats.org/drawingml/2006/chart" xmlns:r="http://schemas.openxmlformats.org/officeDocument/2006/relationships" r:id="rId4"/>
            </a:graphicData>
          </a:graphic>
        </p:graphicFrame>
        <p:grpSp>
          <p:nvGrpSpPr>
            <p:cNvPr id="9" name="Group 8">
              <a:extLst>
                <a:ext uri="{FF2B5EF4-FFF2-40B4-BE49-F238E27FC236}">
                  <a16:creationId xmlns:a16="http://schemas.microsoft.com/office/drawing/2014/main" id="{7D023E77-FC31-684D-A8D7-F24E867DE107}"/>
                </a:ext>
              </a:extLst>
            </p:cNvPr>
            <p:cNvGrpSpPr/>
            <p:nvPr userDrawn="1"/>
          </p:nvGrpSpPr>
          <p:grpSpPr>
            <a:xfrm>
              <a:off x="8000558" y="909576"/>
              <a:ext cx="240951" cy="373631"/>
              <a:chOff x="7907594" y="1037592"/>
              <a:chExt cx="338126" cy="524315"/>
            </a:xfrm>
            <a:solidFill>
              <a:schemeClr val="tx1">
                <a:lumMod val="10000"/>
                <a:lumOff val="90000"/>
              </a:schemeClr>
            </a:solidFill>
          </p:grpSpPr>
          <p:sp>
            <p:nvSpPr>
              <p:cNvPr id="11" name="Triangle 11">
                <a:extLst>
                  <a:ext uri="{FF2B5EF4-FFF2-40B4-BE49-F238E27FC236}">
                    <a16:creationId xmlns:a16="http://schemas.microsoft.com/office/drawing/2014/main" id="{2A9C4C9C-D89D-5E43-B94B-B508E8A20436}"/>
                  </a:ext>
                </a:extLst>
              </p:cNvPr>
              <p:cNvSpPr/>
              <p:nvPr/>
            </p:nvSpPr>
            <p:spPr>
              <a:xfrm rot="6787131">
                <a:off x="7844228" y="1160415"/>
                <a:ext cx="504263" cy="298721"/>
              </a:xfrm>
              <a:custGeom>
                <a:avLst/>
                <a:gdLst>
                  <a:gd name="connsiteX0" fmla="*/ 0 w 952500"/>
                  <a:gd name="connsiteY0" fmla="*/ 520700 h 520700"/>
                  <a:gd name="connsiteX1" fmla="*/ 501653 w 952500"/>
                  <a:gd name="connsiteY1" fmla="*/ 0 h 520700"/>
                  <a:gd name="connsiteX2" fmla="*/ 952500 w 952500"/>
                  <a:gd name="connsiteY2" fmla="*/ 520700 h 520700"/>
                  <a:gd name="connsiteX3" fmla="*/ 0 w 952500"/>
                  <a:gd name="connsiteY3" fmla="*/ 520700 h 520700"/>
                  <a:gd name="connsiteX0" fmla="*/ 0 w 1043940"/>
                  <a:gd name="connsiteY0" fmla="*/ 520700 h 612140"/>
                  <a:gd name="connsiteX1" fmla="*/ 501653 w 1043940"/>
                  <a:gd name="connsiteY1" fmla="*/ 0 h 612140"/>
                  <a:gd name="connsiteX2" fmla="*/ 1043940 w 1043940"/>
                  <a:gd name="connsiteY2" fmla="*/ 612140 h 612140"/>
                  <a:gd name="connsiteX0" fmla="*/ 0 w 878981"/>
                  <a:gd name="connsiteY0" fmla="*/ 520700 h 520700"/>
                  <a:gd name="connsiteX1" fmla="*/ 501653 w 878981"/>
                  <a:gd name="connsiteY1" fmla="*/ 0 h 520700"/>
                  <a:gd name="connsiteX2" fmla="*/ 878981 w 878981"/>
                  <a:gd name="connsiteY2" fmla="*/ 516858 h 520700"/>
                </a:gdLst>
                <a:ahLst/>
                <a:cxnLst>
                  <a:cxn ang="0">
                    <a:pos x="connsiteX0" y="connsiteY0"/>
                  </a:cxn>
                  <a:cxn ang="0">
                    <a:pos x="connsiteX1" y="connsiteY1"/>
                  </a:cxn>
                  <a:cxn ang="0">
                    <a:pos x="connsiteX2" y="connsiteY2"/>
                  </a:cxn>
                </a:cxnLst>
                <a:rect l="l" t="t" r="r" b="b"/>
                <a:pathLst>
                  <a:path w="878981" h="520700">
                    <a:moveTo>
                      <a:pt x="0" y="520700"/>
                    </a:moveTo>
                    <a:lnTo>
                      <a:pt x="501653" y="0"/>
                    </a:lnTo>
                    <a:cubicBezTo>
                      <a:pt x="651935" y="173567"/>
                      <a:pt x="878981" y="516858"/>
                      <a:pt x="878981" y="516858"/>
                    </a:cubicBezTo>
                  </a:path>
                </a:pathLst>
              </a:custGeom>
              <a:grpFill/>
              <a:ln w="53975" cap="rnd">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riangle 11">
                <a:extLst>
                  <a:ext uri="{FF2B5EF4-FFF2-40B4-BE49-F238E27FC236}">
                    <a16:creationId xmlns:a16="http://schemas.microsoft.com/office/drawing/2014/main" id="{9ED0C745-3994-4049-AE09-B0046616775D}"/>
                  </a:ext>
                </a:extLst>
              </p:cNvPr>
              <p:cNvSpPr/>
              <p:nvPr/>
            </p:nvSpPr>
            <p:spPr>
              <a:xfrm rot="6787131">
                <a:off x="7804823" y="1140363"/>
                <a:ext cx="504263" cy="298721"/>
              </a:xfrm>
              <a:custGeom>
                <a:avLst/>
                <a:gdLst>
                  <a:gd name="connsiteX0" fmla="*/ 0 w 952500"/>
                  <a:gd name="connsiteY0" fmla="*/ 520700 h 520700"/>
                  <a:gd name="connsiteX1" fmla="*/ 501653 w 952500"/>
                  <a:gd name="connsiteY1" fmla="*/ 0 h 520700"/>
                  <a:gd name="connsiteX2" fmla="*/ 952500 w 952500"/>
                  <a:gd name="connsiteY2" fmla="*/ 520700 h 520700"/>
                  <a:gd name="connsiteX3" fmla="*/ 0 w 952500"/>
                  <a:gd name="connsiteY3" fmla="*/ 520700 h 520700"/>
                  <a:gd name="connsiteX0" fmla="*/ 0 w 1043940"/>
                  <a:gd name="connsiteY0" fmla="*/ 520700 h 612140"/>
                  <a:gd name="connsiteX1" fmla="*/ 501653 w 1043940"/>
                  <a:gd name="connsiteY1" fmla="*/ 0 h 612140"/>
                  <a:gd name="connsiteX2" fmla="*/ 1043940 w 1043940"/>
                  <a:gd name="connsiteY2" fmla="*/ 612140 h 612140"/>
                  <a:gd name="connsiteX0" fmla="*/ 0 w 878981"/>
                  <a:gd name="connsiteY0" fmla="*/ 520700 h 520700"/>
                  <a:gd name="connsiteX1" fmla="*/ 501653 w 878981"/>
                  <a:gd name="connsiteY1" fmla="*/ 0 h 520700"/>
                  <a:gd name="connsiteX2" fmla="*/ 878981 w 878981"/>
                  <a:gd name="connsiteY2" fmla="*/ 516858 h 520700"/>
                </a:gdLst>
                <a:ahLst/>
                <a:cxnLst>
                  <a:cxn ang="0">
                    <a:pos x="connsiteX0" y="connsiteY0"/>
                  </a:cxn>
                  <a:cxn ang="0">
                    <a:pos x="connsiteX1" y="connsiteY1"/>
                  </a:cxn>
                  <a:cxn ang="0">
                    <a:pos x="connsiteX2" y="connsiteY2"/>
                  </a:cxn>
                </a:cxnLst>
                <a:rect l="l" t="t" r="r" b="b"/>
                <a:pathLst>
                  <a:path w="878981" h="520700">
                    <a:moveTo>
                      <a:pt x="0" y="520700"/>
                    </a:moveTo>
                    <a:lnTo>
                      <a:pt x="501653" y="0"/>
                    </a:lnTo>
                    <a:cubicBezTo>
                      <a:pt x="651935" y="173567"/>
                      <a:pt x="878981" y="516858"/>
                      <a:pt x="878981" y="516858"/>
                    </a:cubicBezTo>
                  </a:path>
                </a:pathLst>
              </a:custGeom>
              <a:grpFill/>
              <a:ln w="539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5" name="Group 14">
              <a:extLst>
                <a:ext uri="{FF2B5EF4-FFF2-40B4-BE49-F238E27FC236}">
                  <a16:creationId xmlns:a16="http://schemas.microsoft.com/office/drawing/2014/main" id="{82172ED5-6B76-504E-9146-1BC0B92D302E}"/>
                </a:ext>
              </a:extLst>
            </p:cNvPr>
            <p:cNvGrpSpPr/>
            <p:nvPr userDrawn="1"/>
          </p:nvGrpSpPr>
          <p:grpSpPr>
            <a:xfrm rot="18933397">
              <a:off x="5490190" y="824835"/>
              <a:ext cx="240951" cy="373631"/>
              <a:chOff x="7907594" y="1037592"/>
              <a:chExt cx="338126" cy="524315"/>
            </a:xfrm>
            <a:solidFill>
              <a:schemeClr val="tx1">
                <a:lumMod val="10000"/>
                <a:lumOff val="90000"/>
              </a:schemeClr>
            </a:solidFill>
          </p:grpSpPr>
          <p:sp>
            <p:nvSpPr>
              <p:cNvPr id="16" name="Triangle 11">
                <a:extLst>
                  <a:ext uri="{FF2B5EF4-FFF2-40B4-BE49-F238E27FC236}">
                    <a16:creationId xmlns:a16="http://schemas.microsoft.com/office/drawing/2014/main" id="{5B7C9829-8AC1-024E-8FD1-F631802F24AA}"/>
                  </a:ext>
                </a:extLst>
              </p:cNvPr>
              <p:cNvSpPr/>
              <p:nvPr/>
            </p:nvSpPr>
            <p:spPr>
              <a:xfrm rot="6787131">
                <a:off x="7844228" y="1160415"/>
                <a:ext cx="504263" cy="298721"/>
              </a:xfrm>
              <a:custGeom>
                <a:avLst/>
                <a:gdLst>
                  <a:gd name="connsiteX0" fmla="*/ 0 w 952500"/>
                  <a:gd name="connsiteY0" fmla="*/ 520700 h 520700"/>
                  <a:gd name="connsiteX1" fmla="*/ 501653 w 952500"/>
                  <a:gd name="connsiteY1" fmla="*/ 0 h 520700"/>
                  <a:gd name="connsiteX2" fmla="*/ 952500 w 952500"/>
                  <a:gd name="connsiteY2" fmla="*/ 520700 h 520700"/>
                  <a:gd name="connsiteX3" fmla="*/ 0 w 952500"/>
                  <a:gd name="connsiteY3" fmla="*/ 520700 h 520700"/>
                  <a:gd name="connsiteX0" fmla="*/ 0 w 1043940"/>
                  <a:gd name="connsiteY0" fmla="*/ 520700 h 612140"/>
                  <a:gd name="connsiteX1" fmla="*/ 501653 w 1043940"/>
                  <a:gd name="connsiteY1" fmla="*/ 0 h 612140"/>
                  <a:gd name="connsiteX2" fmla="*/ 1043940 w 1043940"/>
                  <a:gd name="connsiteY2" fmla="*/ 612140 h 612140"/>
                  <a:gd name="connsiteX0" fmla="*/ 0 w 878981"/>
                  <a:gd name="connsiteY0" fmla="*/ 520700 h 520700"/>
                  <a:gd name="connsiteX1" fmla="*/ 501653 w 878981"/>
                  <a:gd name="connsiteY1" fmla="*/ 0 h 520700"/>
                  <a:gd name="connsiteX2" fmla="*/ 878981 w 878981"/>
                  <a:gd name="connsiteY2" fmla="*/ 516858 h 520700"/>
                </a:gdLst>
                <a:ahLst/>
                <a:cxnLst>
                  <a:cxn ang="0">
                    <a:pos x="connsiteX0" y="connsiteY0"/>
                  </a:cxn>
                  <a:cxn ang="0">
                    <a:pos x="connsiteX1" y="connsiteY1"/>
                  </a:cxn>
                  <a:cxn ang="0">
                    <a:pos x="connsiteX2" y="connsiteY2"/>
                  </a:cxn>
                </a:cxnLst>
                <a:rect l="l" t="t" r="r" b="b"/>
                <a:pathLst>
                  <a:path w="878981" h="520700">
                    <a:moveTo>
                      <a:pt x="0" y="520700"/>
                    </a:moveTo>
                    <a:lnTo>
                      <a:pt x="501653" y="0"/>
                    </a:lnTo>
                    <a:cubicBezTo>
                      <a:pt x="651935" y="173567"/>
                      <a:pt x="878981" y="516858"/>
                      <a:pt x="878981" y="516858"/>
                    </a:cubicBezTo>
                  </a:path>
                </a:pathLst>
              </a:custGeom>
              <a:grpFill/>
              <a:ln w="53975" cap="rnd">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riangle 11">
                <a:extLst>
                  <a:ext uri="{FF2B5EF4-FFF2-40B4-BE49-F238E27FC236}">
                    <a16:creationId xmlns:a16="http://schemas.microsoft.com/office/drawing/2014/main" id="{53189676-80C7-6C4B-8779-952B46FAEF26}"/>
                  </a:ext>
                </a:extLst>
              </p:cNvPr>
              <p:cNvSpPr/>
              <p:nvPr/>
            </p:nvSpPr>
            <p:spPr>
              <a:xfrm rot="6787131">
                <a:off x="7804823" y="1140363"/>
                <a:ext cx="504263" cy="298721"/>
              </a:xfrm>
              <a:custGeom>
                <a:avLst/>
                <a:gdLst>
                  <a:gd name="connsiteX0" fmla="*/ 0 w 952500"/>
                  <a:gd name="connsiteY0" fmla="*/ 520700 h 520700"/>
                  <a:gd name="connsiteX1" fmla="*/ 501653 w 952500"/>
                  <a:gd name="connsiteY1" fmla="*/ 0 h 520700"/>
                  <a:gd name="connsiteX2" fmla="*/ 952500 w 952500"/>
                  <a:gd name="connsiteY2" fmla="*/ 520700 h 520700"/>
                  <a:gd name="connsiteX3" fmla="*/ 0 w 952500"/>
                  <a:gd name="connsiteY3" fmla="*/ 520700 h 520700"/>
                  <a:gd name="connsiteX0" fmla="*/ 0 w 1043940"/>
                  <a:gd name="connsiteY0" fmla="*/ 520700 h 612140"/>
                  <a:gd name="connsiteX1" fmla="*/ 501653 w 1043940"/>
                  <a:gd name="connsiteY1" fmla="*/ 0 h 612140"/>
                  <a:gd name="connsiteX2" fmla="*/ 1043940 w 1043940"/>
                  <a:gd name="connsiteY2" fmla="*/ 612140 h 612140"/>
                  <a:gd name="connsiteX0" fmla="*/ 0 w 878981"/>
                  <a:gd name="connsiteY0" fmla="*/ 520700 h 520700"/>
                  <a:gd name="connsiteX1" fmla="*/ 501653 w 878981"/>
                  <a:gd name="connsiteY1" fmla="*/ 0 h 520700"/>
                  <a:gd name="connsiteX2" fmla="*/ 878981 w 878981"/>
                  <a:gd name="connsiteY2" fmla="*/ 516858 h 520700"/>
                </a:gdLst>
                <a:ahLst/>
                <a:cxnLst>
                  <a:cxn ang="0">
                    <a:pos x="connsiteX0" y="connsiteY0"/>
                  </a:cxn>
                  <a:cxn ang="0">
                    <a:pos x="connsiteX1" y="connsiteY1"/>
                  </a:cxn>
                  <a:cxn ang="0">
                    <a:pos x="connsiteX2" y="connsiteY2"/>
                  </a:cxn>
                </a:cxnLst>
                <a:rect l="l" t="t" r="r" b="b"/>
                <a:pathLst>
                  <a:path w="878981" h="520700">
                    <a:moveTo>
                      <a:pt x="0" y="520700"/>
                    </a:moveTo>
                    <a:lnTo>
                      <a:pt x="501653" y="0"/>
                    </a:lnTo>
                    <a:cubicBezTo>
                      <a:pt x="651935" y="173567"/>
                      <a:pt x="878981" y="516858"/>
                      <a:pt x="878981" y="516858"/>
                    </a:cubicBezTo>
                  </a:path>
                </a:pathLst>
              </a:custGeom>
              <a:grpFill/>
              <a:ln w="539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 name="Group 5">
              <a:extLst>
                <a:ext uri="{FF2B5EF4-FFF2-40B4-BE49-F238E27FC236}">
                  <a16:creationId xmlns:a16="http://schemas.microsoft.com/office/drawing/2014/main" id="{C2F463CF-8F67-6043-85BE-7F27B051D721}"/>
                </a:ext>
              </a:extLst>
            </p:cNvPr>
            <p:cNvGrpSpPr/>
            <p:nvPr userDrawn="1"/>
          </p:nvGrpSpPr>
          <p:grpSpPr>
            <a:xfrm>
              <a:off x="5871649" y="720611"/>
              <a:ext cx="312906" cy="369332"/>
              <a:chOff x="5899081" y="711467"/>
              <a:chExt cx="312906" cy="369332"/>
            </a:xfrm>
          </p:grpSpPr>
          <p:sp>
            <p:nvSpPr>
              <p:cNvPr id="8" name="Oval 7">
                <a:extLst>
                  <a:ext uri="{FF2B5EF4-FFF2-40B4-BE49-F238E27FC236}">
                    <a16:creationId xmlns:a16="http://schemas.microsoft.com/office/drawing/2014/main" id="{A9240F8B-858C-0747-B16D-C2992A48FB30}"/>
                  </a:ext>
                </a:extLst>
              </p:cNvPr>
              <p:cNvSpPr/>
              <p:nvPr userDrawn="1"/>
            </p:nvSpPr>
            <p:spPr>
              <a:xfrm>
                <a:off x="5911302" y="757341"/>
                <a:ext cx="279190" cy="27903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B02709CC-E951-3647-AB63-712351F81F83}"/>
                  </a:ext>
                </a:extLst>
              </p:cNvPr>
              <p:cNvSpPr/>
              <p:nvPr userDrawn="1"/>
            </p:nvSpPr>
            <p:spPr>
              <a:xfrm>
                <a:off x="5899081" y="711467"/>
                <a:ext cx="312906" cy="369332"/>
              </a:xfrm>
              <a:prstGeom prst="rect">
                <a:avLst/>
              </a:prstGeom>
            </p:spPr>
            <p:txBody>
              <a:bodyPr wrap="none">
                <a:spAutoFit/>
              </a:bodyPr>
              <a:lstStyle/>
              <a:p>
                <a:r>
                  <a:rPr lang="en-US" sz="1800" b="1">
                    <a:solidFill>
                      <a:schemeClr val="accent5"/>
                    </a:solidFill>
                    <a:latin typeface="Arial" panose="020B0604020202020204" pitchFamily="34" charset="0"/>
                    <a:cs typeface="Arial" panose="020B0604020202020204" pitchFamily="34" charset="0"/>
                  </a:rPr>
                  <a:t>1</a:t>
                </a:r>
              </a:p>
            </p:txBody>
          </p:sp>
        </p:grpSp>
        <p:grpSp>
          <p:nvGrpSpPr>
            <p:cNvPr id="19" name="Group 18">
              <a:extLst>
                <a:ext uri="{FF2B5EF4-FFF2-40B4-BE49-F238E27FC236}">
                  <a16:creationId xmlns:a16="http://schemas.microsoft.com/office/drawing/2014/main" id="{2C713959-AAFB-2C4B-9FEE-A5E9FE75D481}"/>
                </a:ext>
              </a:extLst>
            </p:cNvPr>
            <p:cNvGrpSpPr/>
            <p:nvPr userDrawn="1"/>
          </p:nvGrpSpPr>
          <p:grpSpPr>
            <a:xfrm rot="2800022">
              <a:off x="9683054" y="2747520"/>
              <a:ext cx="240951" cy="373631"/>
              <a:chOff x="7907594" y="1037592"/>
              <a:chExt cx="338126" cy="524315"/>
            </a:xfrm>
            <a:solidFill>
              <a:schemeClr val="tx1">
                <a:lumMod val="10000"/>
                <a:lumOff val="90000"/>
              </a:schemeClr>
            </a:solidFill>
          </p:grpSpPr>
          <p:sp>
            <p:nvSpPr>
              <p:cNvPr id="20" name="Triangle 11">
                <a:extLst>
                  <a:ext uri="{FF2B5EF4-FFF2-40B4-BE49-F238E27FC236}">
                    <a16:creationId xmlns:a16="http://schemas.microsoft.com/office/drawing/2014/main" id="{33560BED-9BEF-6F4A-A9EA-A216905F6B6A}"/>
                  </a:ext>
                </a:extLst>
              </p:cNvPr>
              <p:cNvSpPr/>
              <p:nvPr/>
            </p:nvSpPr>
            <p:spPr>
              <a:xfrm rot="6787131">
                <a:off x="7844228" y="1160415"/>
                <a:ext cx="504263" cy="298721"/>
              </a:xfrm>
              <a:custGeom>
                <a:avLst/>
                <a:gdLst>
                  <a:gd name="connsiteX0" fmla="*/ 0 w 952500"/>
                  <a:gd name="connsiteY0" fmla="*/ 520700 h 520700"/>
                  <a:gd name="connsiteX1" fmla="*/ 501653 w 952500"/>
                  <a:gd name="connsiteY1" fmla="*/ 0 h 520700"/>
                  <a:gd name="connsiteX2" fmla="*/ 952500 w 952500"/>
                  <a:gd name="connsiteY2" fmla="*/ 520700 h 520700"/>
                  <a:gd name="connsiteX3" fmla="*/ 0 w 952500"/>
                  <a:gd name="connsiteY3" fmla="*/ 520700 h 520700"/>
                  <a:gd name="connsiteX0" fmla="*/ 0 w 1043940"/>
                  <a:gd name="connsiteY0" fmla="*/ 520700 h 612140"/>
                  <a:gd name="connsiteX1" fmla="*/ 501653 w 1043940"/>
                  <a:gd name="connsiteY1" fmla="*/ 0 h 612140"/>
                  <a:gd name="connsiteX2" fmla="*/ 1043940 w 1043940"/>
                  <a:gd name="connsiteY2" fmla="*/ 612140 h 612140"/>
                  <a:gd name="connsiteX0" fmla="*/ 0 w 878981"/>
                  <a:gd name="connsiteY0" fmla="*/ 520700 h 520700"/>
                  <a:gd name="connsiteX1" fmla="*/ 501653 w 878981"/>
                  <a:gd name="connsiteY1" fmla="*/ 0 h 520700"/>
                  <a:gd name="connsiteX2" fmla="*/ 878981 w 878981"/>
                  <a:gd name="connsiteY2" fmla="*/ 516858 h 520700"/>
                </a:gdLst>
                <a:ahLst/>
                <a:cxnLst>
                  <a:cxn ang="0">
                    <a:pos x="connsiteX0" y="connsiteY0"/>
                  </a:cxn>
                  <a:cxn ang="0">
                    <a:pos x="connsiteX1" y="connsiteY1"/>
                  </a:cxn>
                  <a:cxn ang="0">
                    <a:pos x="connsiteX2" y="connsiteY2"/>
                  </a:cxn>
                </a:cxnLst>
                <a:rect l="l" t="t" r="r" b="b"/>
                <a:pathLst>
                  <a:path w="878981" h="520700">
                    <a:moveTo>
                      <a:pt x="0" y="520700"/>
                    </a:moveTo>
                    <a:lnTo>
                      <a:pt x="501653" y="0"/>
                    </a:lnTo>
                    <a:cubicBezTo>
                      <a:pt x="651935" y="173567"/>
                      <a:pt x="878981" y="516858"/>
                      <a:pt x="878981" y="516858"/>
                    </a:cubicBezTo>
                  </a:path>
                </a:pathLst>
              </a:custGeom>
              <a:grpFill/>
              <a:ln w="53975" cap="rnd">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riangle 11">
                <a:extLst>
                  <a:ext uri="{FF2B5EF4-FFF2-40B4-BE49-F238E27FC236}">
                    <a16:creationId xmlns:a16="http://schemas.microsoft.com/office/drawing/2014/main" id="{2B9321E0-E1B0-154F-A0F0-B2B688817EDB}"/>
                  </a:ext>
                </a:extLst>
              </p:cNvPr>
              <p:cNvSpPr/>
              <p:nvPr/>
            </p:nvSpPr>
            <p:spPr>
              <a:xfrm rot="6787131">
                <a:off x="7804823" y="1140363"/>
                <a:ext cx="504263" cy="298721"/>
              </a:xfrm>
              <a:custGeom>
                <a:avLst/>
                <a:gdLst>
                  <a:gd name="connsiteX0" fmla="*/ 0 w 952500"/>
                  <a:gd name="connsiteY0" fmla="*/ 520700 h 520700"/>
                  <a:gd name="connsiteX1" fmla="*/ 501653 w 952500"/>
                  <a:gd name="connsiteY1" fmla="*/ 0 h 520700"/>
                  <a:gd name="connsiteX2" fmla="*/ 952500 w 952500"/>
                  <a:gd name="connsiteY2" fmla="*/ 520700 h 520700"/>
                  <a:gd name="connsiteX3" fmla="*/ 0 w 952500"/>
                  <a:gd name="connsiteY3" fmla="*/ 520700 h 520700"/>
                  <a:gd name="connsiteX0" fmla="*/ 0 w 1043940"/>
                  <a:gd name="connsiteY0" fmla="*/ 520700 h 612140"/>
                  <a:gd name="connsiteX1" fmla="*/ 501653 w 1043940"/>
                  <a:gd name="connsiteY1" fmla="*/ 0 h 612140"/>
                  <a:gd name="connsiteX2" fmla="*/ 1043940 w 1043940"/>
                  <a:gd name="connsiteY2" fmla="*/ 612140 h 612140"/>
                  <a:gd name="connsiteX0" fmla="*/ 0 w 878981"/>
                  <a:gd name="connsiteY0" fmla="*/ 520700 h 520700"/>
                  <a:gd name="connsiteX1" fmla="*/ 501653 w 878981"/>
                  <a:gd name="connsiteY1" fmla="*/ 0 h 520700"/>
                  <a:gd name="connsiteX2" fmla="*/ 878981 w 878981"/>
                  <a:gd name="connsiteY2" fmla="*/ 516858 h 520700"/>
                </a:gdLst>
                <a:ahLst/>
                <a:cxnLst>
                  <a:cxn ang="0">
                    <a:pos x="connsiteX0" y="connsiteY0"/>
                  </a:cxn>
                  <a:cxn ang="0">
                    <a:pos x="connsiteX1" y="connsiteY1"/>
                  </a:cxn>
                  <a:cxn ang="0">
                    <a:pos x="connsiteX2" y="connsiteY2"/>
                  </a:cxn>
                </a:cxnLst>
                <a:rect l="l" t="t" r="r" b="b"/>
                <a:pathLst>
                  <a:path w="878981" h="520700">
                    <a:moveTo>
                      <a:pt x="0" y="520700"/>
                    </a:moveTo>
                    <a:lnTo>
                      <a:pt x="501653" y="0"/>
                    </a:lnTo>
                    <a:cubicBezTo>
                      <a:pt x="651935" y="173567"/>
                      <a:pt x="878981" y="516858"/>
                      <a:pt x="878981" y="516858"/>
                    </a:cubicBezTo>
                  </a:path>
                </a:pathLst>
              </a:custGeom>
              <a:grpFill/>
              <a:ln w="539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2" name="Group 31">
              <a:extLst>
                <a:ext uri="{FF2B5EF4-FFF2-40B4-BE49-F238E27FC236}">
                  <a16:creationId xmlns:a16="http://schemas.microsoft.com/office/drawing/2014/main" id="{AE4A557E-AD13-0B4E-B5C9-4AC8FBF312DA}"/>
                </a:ext>
              </a:extLst>
            </p:cNvPr>
            <p:cNvGrpSpPr/>
            <p:nvPr userDrawn="1"/>
          </p:nvGrpSpPr>
          <p:grpSpPr>
            <a:xfrm rot="5400000">
              <a:off x="9590795" y="5240390"/>
              <a:ext cx="240951" cy="373631"/>
              <a:chOff x="7907594" y="1037592"/>
              <a:chExt cx="338126" cy="524315"/>
            </a:xfrm>
            <a:solidFill>
              <a:schemeClr val="tx1">
                <a:lumMod val="10000"/>
                <a:lumOff val="90000"/>
              </a:schemeClr>
            </a:solidFill>
          </p:grpSpPr>
          <p:sp>
            <p:nvSpPr>
              <p:cNvPr id="33" name="Triangle 11">
                <a:extLst>
                  <a:ext uri="{FF2B5EF4-FFF2-40B4-BE49-F238E27FC236}">
                    <a16:creationId xmlns:a16="http://schemas.microsoft.com/office/drawing/2014/main" id="{281AF393-801B-5548-A7A1-6387C24B6E07}"/>
                  </a:ext>
                </a:extLst>
              </p:cNvPr>
              <p:cNvSpPr/>
              <p:nvPr/>
            </p:nvSpPr>
            <p:spPr>
              <a:xfrm rot="6787131">
                <a:off x="7844228" y="1160415"/>
                <a:ext cx="504263" cy="298721"/>
              </a:xfrm>
              <a:custGeom>
                <a:avLst/>
                <a:gdLst>
                  <a:gd name="connsiteX0" fmla="*/ 0 w 952500"/>
                  <a:gd name="connsiteY0" fmla="*/ 520700 h 520700"/>
                  <a:gd name="connsiteX1" fmla="*/ 501653 w 952500"/>
                  <a:gd name="connsiteY1" fmla="*/ 0 h 520700"/>
                  <a:gd name="connsiteX2" fmla="*/ 952500 w 952500"/>
                  <a:gd name="connsiteY2" fmla="*/ 520700 h 520700"/>
                  <a:gd name="connsiteX3" fmla="*/ 0 w 952500"/>
                  <a:gd name="connsiteY3" fmla="*/ 520700 h 520700"/>
                  <a:gd name="connsiteX0" fmla="*/ 0 w 1043940"/>
                  <a:gd name="connsiteY0" fmla="*/ 520700 h 612140"/>
                  <a:gd name="connsiteX1" fmla="*/ 501653 w 1043940"/>
                  <a:gd name="connsiteY1" fmla="*/ 0 h 612140"/>
                  <a:gd name="connsiteX2" fmla="*/ 1043940 w 1043940"/>
                  <a:gd name="connsiteY2" fmla="*/ 612140 h 612140"/>
                  <a:gd name="connsiteX0" fmla="*/ 0 w 878981"/>
                  <a:gd name="connsiteY0" fmla="*/ 520700 h 520700"/>
                  <a:gd name="connsiteX1" fmla="*/ 501653 w 878981"/>
                  <a:gd name="connsiteY1" fmla="*/ 0 h 520700"/>
                  <a:gd name="connsiteX2" fmla="*/ 878981 w 878981"/>
                  <a:gd name="connsiteY2" fmla="*/ 516858 h 520700"/>
                </a:gdLst>
                <a:ahLst/>
                <a:cxnLst>
                  <a:cxn ang="0">
                    <a:pos x="connsiteX0" y="connsiteY0"/>
                  </a:cxn>
                  <a:cxn ang="0">
                    <a:pos x="connsiteX1" y="connsiteY1"/>
                  </a:cxn>
                  <a:cxn ang="0">
                    <a:pos x="connsiteX2" y="connsiteY2"/>
                  </a:cxn>
                </a:cxnLst>
                <a:rect l="l" t="t" r="r" b="b"/>
                <a:pathLst>
                  <a:path w="878981" h="520700">
                    <a:moveTo>
                      <a:pt x="0" y="520700"/>
                    </a:moveTo>
                    <a:lnTo>
                      <a:pt x="501653" y="0"/>
                    </a:lnTo>
                    <a:cubicBezTo>
                      <a:pt x="651935" y="173567"/>
                      <a:pt x="878981" y="516858"/>
                      <a:pt x="878981" y="516858"/>
                    </a:cubicBezTo>
                  </a:path>
                </a:pathLst>
              </a:custGeom>
              <a:grpFill/>
              <a:ln w="53975" cap="rnd">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riangle 11">
                <a:extLst>
                  <a:ext uri="{FF2B5EF4-FFF2-40B4-BE49-F238E27FC236}">
                    <a16:creationId xmlns:a16="http://schemas.microsoft.com/office/drawing/2014/main" id="{1586AB8F-21CB-D044-9A3B-00228AEE2D4F}"/>
                  </a:ext>
                </a:extLst>
              </p:cNvPr>
              <p:cNvSpPr/>
              <p:nvPr/>
            </p:nvSpPr>
            <p:spPr>
              <a:xfrm rot="6787131">
                <a:off x="7804823" y="1140363"/>
                <a:ext cx="504263" cy="298721"/>
              </a:xfrm>
              <a:custGeom>
                <a:avLst/>
                <a:gdLst>
                  <a:gd name="connsiteX0" fmla="*/ 0 w 952500"/>
                  <a:gd name="connsiteY0" fmla="*/ 520700 h 520700"/>
                  <a:gd name="connsiteX1" fmla="*/ 501653 w 952500"/>
                  <a:gd name="connsiteY1" fmla="*/ 0 h 520700"/>
                  <a:gd name="connsiteX2" fmla="*/ 952500 w 952500"/>
                  <a:gd name="connsiteY2" fmla="*/ 520700 h 520700"/>
                  <a:gd name="connsiteX3" fmla="*/ 0 w 952500"/>
                  <a:gd name="connsiteY3" fmla="*/ 520700 h 520700"/>
                  <a:gd name="connsiteX0" fmla="*/ 0 w 1043940"/>
                  <a:gd name="connsiteY0" fmla="*/ 520700 h 612140"/>
                  <a:gd name="connsiteX1" fmla="*/ 501653 w 1043940"/>
                  <a:gd name="connsiteY1" fmla="*/ 0 h 612140"/>
                  <a:gd name="connsiteX2" fmla="*/ 1043940 w 1043940"/>
                  <a:gd name="connsiteY2" fmla="*/ 612140 h 612140"/>
                  <a:gd name="connsiteX0" fmla="*/ 0 w 878981"/>
                  <a:gd name="connsiteY0" fmla="*/ 520700 h 520700"/>
                  <a:gd name="connsiteX1" fmla="*/ 501653 w 878981"/>
                  <a:gd name="connsiteY1" fmla="*/ 0 h 520700"/>
                  <a:gd name="connsiteX2" fmla="*/ 878981 w 878981"/>
                  <a:gd name="connsiteY2" fmla="*/ 516858 h 520700"/>
                </a:gdLst>
                <a:ahLst/>
                <a:cxnLst>
                  <a:cxn ang="0">
                    <a:pos x="connsiteX0" y="connsiteY0"/>
                  </a:cxn>
                  <a:cxn ang="0">
                    <a:pos x="connsiteX1" y="connsiteY1"/>
                  </a:cxn>
                  <a:cxn ang="0">
                    <a:pos x="connsiteX2" y="connsiteY2"/>
                  </a:cxn>
                </a:cxnLst>
                <a:rect l="l" t="t" r="r" b="b"/>
                <a:pathLst>
                  <a:path w="878981" h="520700">
                    <a:moveTo>
                      <a:pt x="0" y="520700"/>
                    </a:moveTo>
                    <a:lnTo>
                      <a:pt x="501653" y="0"/>
                    </a:lnTo>
                    <a:cubicBezTo>
                      <a:pt x="651935" y="173567"/>
                      <a:pt x="878981" y="516858"/>
                      <a:pt x="878981" y="516858"/>
                    </a:cubicBezTo>
                  </a:path>
                </a:pathLst>
              </a:custGeom>
              <a:grpFill/>
              <a:ln w="539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8" name="Group 37">
              <a:extLst>
                <a:ext uri="{FF2B5EF4-FFF2-40B4-BE49-F238E27FC236}">
                  <a16:creationId xmlns:a16="http://schemas.microsoft.com/office/drawing/2014/main" id="{3558072A-2492-B947-8708-1471273FE595}"/>
                </a:ext>
              </a:extLst>
            </p:cNvPr>
            <p:cNvGrpSpPr/>
            <p:nvPr userDrawn="1"/>
          </p:nvGrpSpPr>
          <p:grpSpPr>
            <a:xfrm rot="8151611">
              <a:off x="7771958" y="6926328"/>
              <a:ext cx="240951" cy="373631"/>
              <a:chOff x="7907594" y="1037592"/>
              <a:chExt cx="338126" cy="524315"/>
            </a:xfrm>
            <a:solidFill>
              <a:schemeClr val="tx1">
                <a:lumMod val="10000"/>
                <a:lumOff val="90000"/>
              </a:schemeClr>
            </a:solidFill>
          </p:grpSpPr>
          <p:sp>
            <p:nvSpPr>
              <p:cNvPr id="39" name="Triangle 11">
                <a:extLst>
                  <a:ext uri="{FF2B5EF4-FFF2-40B4-BE49-F238E27FC236}">
                    <a16:creationId xmlns:a16="http://schemas.microsoft.com/office/drawing/2014/main" id="{7E38DA5A-F92F-144A-B7EF-67AF027CF2D2}"/>
                  </a:ext>
                </a:extLst>
              </p:cNvPr>
              <p:cNvSpPr/>
              <p:nvPr/>
            </p:nvSpPr>
            <p:spPr>
              <a:xfrm rot="6787131">
                <a:off x="7844228" y="1160415"/>
                <a:ext cx="504263" cy="298721"/>
              </a:xfrm>
              <a:custGeom>
                <a:avLst/>
                <a:gdLst>
                  <a:gd name="connsiteX0" fmla="*/ 0 w 952500"/>
                  <a:gd name="connsiteY0" fmla="*/ 520700 h 520700"/>
                  <a:gd name="connsiteX1" fmla="*/ 501653 w 952500"/>
                  <a:gd name="connsiteY1" fmla="*/ 0 h 520700"/>
                  <a:gd name="connsiteX2" fmla="*/ 952500 w 952500"/>
                  <a:gd name="connsiteY2" fmla="*/ 520700 h 520700"/>
                  <a:gd name="connsiteX3" fmla="*/ 0 w 952500"/>
                  <a:gd name="connsiteY3" fmla="*/ 520700 h 520700"/>
                  <a:gd name="connsiteX0" fmla="*/ 0 w 1043940"/>
                  <a:gd name="connsiteY0" fmla="*/ 520700 h 612140"/>
                  <a:gd name="connsiteX1" fmla="*/ 501653 w 1043940"/>
                  <a:gd name="connsiteY1" fmla="*/ 0 h 612140"/>
                  <a:gd name="connsiteX2" fmla="*/ 1043940 w 1043940"/>
                  <a:gd name="connsiteY2" fmla="*/ 612140 h 612140"/>
                  <a:gd name="connsiteX0" fmla="*/ 0 w 878981"/>
                  <a:gd name="connsiteY0" fmla="*/ 520700 h 520700"/>
                  <a:gd name="connsiteX1" fmla="*/ 501653 w 878981"/>
                  <a:gd name="connsiteY1" fmla="*/ 0 h 520700"/>
                  <a:gd name="connsiteX2" fmla="*/ 878981 w 878981"/>
                  <a:gd name="connsiteY2" fmla="*/ 516858 h 520700"/>
                </a:gdLst>
                <a:ahLst/>
                <a:cxnLst>
                  <a:cxn ang="0">
                    <a:pos x="connsiteX0" y="connsiteY0"/>
                  </a:cxn>
                  <a:cxn ang="0">
                    <a:pos x="connsiteX1" y="connsiteY1"/>
                  </a:cxn>
                  <a:cxn ang="0">
                    <a:pos x="connsiteX2" y="connsiteY2"/>
                  </a:cxn>
                </a:cxnLst>
                <a:rect l="l" t="t" r="r" b="b"/>
                <a:pathLst>
                  <a:path w="878981" h="520700">
                    <a:moveTo>
                      <a:pt x="0" y="520700"/>
                    </a:moveTo>
                    <a:lnTo>
                      <a:pt x="501653" y="0"/>
                    </a:lnTo>
                    <a:cubicBezTo>
                      <a:pt x="651935" y="173567"/>
                      <a:pt x="878981" y="516858"/>
                      <a:pt x="878981" y="516858"/>
                    </a:cubicBezTo>
                  </a:path>
                </a:pathLst>
              </a:custGeom>
              <a:grpFill/>
              <a:ln w="53975" cap="rnd">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riangle 11">
                <a:extLst>
                  <a:ext uri="{FF2B5EF4-FFF2-40B4-BE49-F238E27FC236}">
                    <a16:creationId xmlns:a16="http://schemas.microsoft.com/office/drawing/2014/main" id="{70846338-D2CD-6D42-A823-B81E7056146B}"/>
                  </a:ext>
                </a:extLst>
              </p:cNvPr>
              <p:cNvSpPr/>
              <p:nvPr/>
            </p:nvSpPr>
            <p:spPr>
              <a:xfrm rot="6787131">
                <a:off x="7804823" y="1140363"/>
                <a:ext cx="504263" cy="298721"/>
              </a:xfrm>
              <a:custGeom>
                <a:avLst/>
                <a:gdLst>
                  <a:gd name="connsiteX0" fmla="*/ 0 w 952500"/>
                  <a:gd name="connsiteY0" fmla="*/ 520700 h 520700"/>
                  <a:gd name="connsiteX1" fmla="*/ 501653 w 952500"/>
                  <a:gd name="connsiteY1" fmla="*/ 0 h 520700"/>
                  <a:gd name="connsiteX2" fmla="*/ 952500 w 952500"/>
                  <a:gd name="connsiteY2" fmla="*/ 520700 h 520700"/>
                  <a:gd name="connsiteX3" fmla="*/ 0 w 952500"/>
                  <a:gd name="connsiteY3" fmla="*/ 520700 h 520700"/>
                  <a:gd name="connsiteX0" fmla="*/ 0 w 1043940"/>
                  <a:gd name="connsiteY0" fmla="*/ 520700 h 612140"/>
                  <a:gd name="connsiteX1" fmla="*/ 501653 w 1043940"/>
                  <a:gd name="connsiteY1" fmla="*/ 0 h 612140"/>
                  <a:gd name="connsiteX2" fmla="*/ 1043940 w 1043940"/>
                  <a:gd name="connsiteY2" fmla="*/ 612140 h 612140"/>
                  <a:gd name="connsiteX0" fmla="*/ 0 w 878981"/>
                  <a:gd name="connsiteY0" fmla="*/ 520700 h 520700"/>
                  <a:gd name="connsiteX1" fmla="*/ 501653 w 878981"/>
                  <a:gd name="connsiteY1" fmla="*/ 0 h 520700"/>
                  <a:gd name="connsiteX2" fmla="*/ 878981 w 878981"/>
                  <a:gd name="connsiteY2" fmla="*/ 516858 h 520700"/>
                </a:gdLst>
                <a:ahLst/>
                <a:cxnLst>
                  <a:cxn ang="0">
                    <a:pos x="connsiteX0" y="connsiteY0"/>
                  </a:cxn>
                  <a:cxn ang="0">
                    <a:pos x="connsiteX1" y="connsiteY1"/>
                  </a:cxn>
                  <a:cxn ang="0">
                    <a:pos x="connsiteX2" y="connsiteY2"/>
                  </a:cxn>
                </a:cxnLst>
                <a:rect l="l" t="t" r="r" b="b"/>
                <a:pathLst>
                  <a:path w="878981" h="520700">
                    <a:moveTo>
                      <a:pt x="0" y="520700"/>
                    </a:moveTo>
                    <a:lnTo>
                      <a:pt x="501653" y="0"/>
                    </a:lnTo>
                    <a:cubicBezTo>
                      <a:pt x="651935" y="173567"/>
                      <a:pt x="878981" y="516858"/>
                      <a:pt x="878981" y="516858"/>
                    </a:cubicBezTo>
                  </a:path>
                </a:pathLst>
              </a:custGeom>
              <a:grpFill/>
              <a:ln w="539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4" name="Group 43">
              <a:extLst>
                <a:ext uri="{FF2B5EF4-FFF2-40B4-BE49-F238E27FC236}">
                  <a16:creationId xmlns:a16="http://schemas.microsoft.com/office/drawing/2014/main" id="{AFEA9A93-C308-5E41-9EDE-53AE1E7619F0}"/>
                </a:ext>
              </a:extLst>
            </p:cNvPr>
            <p:cNvGrpSpPr/>
            <p:nvPr userDrawn="1"/>
          </p:nvGrpSpPr>
          <p:grpSpPr>
            <a:xfrm>
              <a:off x="8331385" y="1077227"/>
              <a:ext cx="312906" cy="369332"/>
              <a:chOff x="5889937" y="711467"/>
              <a:chExt cx="312906" cy="369332"/>
            </a:xfrm>
          </p:grpSpPr>
          <p:sp>
            <p:nvSpPr>
              <p:cNvPr id="45" name="Oval 44">
                <a:extLst>
                  <a:ext uri="{FF2B5EF4-FFF2-40B4-BE49-F238E27FC236}">
                    <a16:creationId xmlns:a16="http://schemas.microsoft.com/office/drawing/2014/main" id="{39D6ECF0-1430-6D40-818E-8C2E89CDE768}"/>
                  </a:ext>
                </a:extLst>
              </p:cNvPr>
              <p:cNvSpPr/>
              <p:nvPr userDrawn="1"/>
            </p:nvSpPr>
            <p:spPr>
              <a:xfrm>
                <a:off x="5911302" y="757341"/>
                <a:ext cx="279190" cy="27903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a:extLst>
                  <a:ext uri="{FF2B5EF4-FFF2-40B4-BE49-F238E27FC236}">
                    <a16:creationId xmlns:a16="http://schemas.microsoft.com/office/drawing/2014/main" id="{53B0F4B7-7765-2343-A862-3A0202358B24}"/>
                  </a:ext>
                </a:extLst>
              </p:cNvPr>
              <p:cNvSpPr/>
              <p:nvPr userDrawn="1"/>
            </p:nvSpPr>
            <p:spPr>
              <a:xfrm>
                <a:off x="5889937" y="711467"/>
                <a:ext cx="312906" cy="369332"/>
              </a:xfrm>
              <a:prstGeom prst="rect">
                <a:avLst/>
              </a:prstGeom>
            </p:spPr>
            <p:txBody>
              <a:bodyPr wrap="none">
                <a:spAutoFit/>
              </a:bodyPr>
              <a:lstStyle/>
              <a:p>
                <a:r>
                  <a:rPr lang="en-US" sz="1800" b="1">
                    <a:solidFill>
                      <a:schemeClr val="accent5"/>
                    </a:solidFill>
                    <a:latin typeface="Arial" panose="020B0604020202020204" pitchFamily="34" charset="0"/>
                    <a:cs typeface="Arial" panose="020B0604020202020204" pitchFamily="34" charset="0"/>
                  </a:rPr>
                  <a:t>2</a:t>
                </a:r>
              </a:p>
            </p:txBody>
          </p:sp>
        </p:grpSp>
        <p:grpSp>
          <p:nvGrpSpPr>
            <p:cNvPr id="47" name="Group 46">
              <a:extLst>
                <a:ext uri="{FF2B5EF4-FFF2-40B4-BE49-F238E27FC236}">
                  <a16:creationId xmlns:a16="http://schemas.microsoft.com/office/drawing/2014/main" id="{F40490D7-1572-3647-98DC-BF8C7F5E52EC}"/>
                </a:ext>
              </a:extLst>
            </p:cNvPr>
            <p:cNvGrpSpPr/>
            <p:nvPr userDrawn="1"/>
          </p:nvGrpSpPr>
          <p:grpSpPr>
            <a:xfrm>
              <a:off x="9785281" y="3152915"/>
              <a:ext cx="312906" cy="369332"/>
              <a:chOff x="5889937" y="711467"/>
              <a:chExt cx="312906" cy="369332"/>
            </a:xfrm>
          </p:grpSpPr>
          <p:sp>
            <p:nvSpPr>
              <p:cNvPr id="48" name="Oval 47">
                <a:extLst>
                  <a:ext uri="{FF2B5EF4-FFF2-40B4-BE49-F238E27FC236}">
                    <a16:creationId xmlns:a16="http://schemas.microsoft.com/office/drawing/2014/main" id="{6C7BBE44-E396-5145-AD85-471235AE92EE}"/>
                  </a:ext>
                </a:extLst>
              </p:cNvPr>
              <p:cNvSpPr/>
              <p:nvPr userDrawn="1"/>
            </p:nvSpPr>
            <p:spPr>
              <a:xfrm>
                <a:off x="5911302" y="757341"/>
                <a:ext cx="279190" cy="27903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a:extLst>
                  <a:ext uri="{FF2B5EF4-FFF2-40B4-BE49-F238E27FC236}">
                    <a16:creationId xmlns:a16="http://schemas.microsoft.com/office/drawing/2014/main" id="{51B5B5CB-1E69-394F-A2D2-8856FED4324C}"/>
                  </a:ext>
                </a:extLst>
              </p:cNvPr>
              <p:cNvSpPr/>
              <p:nvPr userDrawn="1"/>
            </p:nvSpPr>
            <p:spPr>
              <a:xfrm>
                <a:off x="5889937" y="711467"/>
                <a:ext cx="312906" cy="369332"/>
              </a:xfrm>
              <a:prstGeom prst="rect">
                <a:avLst/>
              </a:prstGeom>
            </p:spPr>
            <p:txBody>
              <a:bodyPr wrap="none">
                <a:spAutoFit/>
              </a:bodyPr>
              <a:lstStyle/>
              <a:p>
                <a:r>
                  <a:rPr lang="en-US" sz="1800" b="1">
                    <a:solidFill>
                      <a:schemeClr val="accent5"/>
                    </a:solidFill>
                    <a:latin typeface="Arial" panose="020B0604020202020204" pitchFamily="34" charset="0"/>
                    <a:cs typeface="Arial" panose="020B0604020202020204" pitchFamily="34" charset="0"/>
                  </a:rPr>
                  <a:t>3</a:t>
                </a:r>
              </a:p>
            </p:txBody>
          </p:sp>
        </p:grpSp>
        <p:grpSp>
          <p:nvGrpSpPr>
            <p:cNvPr id="50" name="Group 49">
              <a:extLst>
                <a:ext uri="{FF2B5EF4-FFF2-40B4-BE49-F238E27FC236}">
                  <a16:creationId xmlns:a16="http://schemas.microsoft.com/office/drawing/2014/main" id="{07AF42C4-C793-1D4C-8ECA-A8E83220DBDC}"/>
                </a:ext>
              </a:extLst>
            </p:cNvPr>
            <p:cNvGrpSpPr/>
            <p:nvPr userDrawn="1"/>
          </p:nvGrpSpPr>
          <p:grpSpPr>
            <a:xfrm>
              <a:off x="9364657" y="5594363"/>
              <a:ext cx="312906" cy="369332"/>
              <a:chOff x="5889937" y="711467"/>
              <a:chExt cx="312906" cy="369332"/>
            </a:xfrm>
          </p:grpSpPr>
          <p:sp>
            <p:nvSpPr>
              <p:cNvPr id="51" name="Oval 50">
                <a:extLst>
                  <a:ext uri="{FF2B5EF4-FFF2-40B4-BE49-F238E27FC236}">
                    <a16:creationId xmlns:a16="http://schemas.microsoft.com/office/drawing/2014/main" id="{0A01902E-5C89-314B-9618-9763980242AE}"/>
                  </a:ext>
                </a:extLst>
              </p:cNvPr>
              <p:cNvSpPr/>
              <p:nvPr userDrawn="1"/>
            </p:nvSpPr>
            <p:spPr>
              <a:xfrm>
                <a:off x="5911302" y="757341"/>
                <a:ext cx="279190" cy="27903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51">
                <a:extLst>
                  <a:ext uri="{FF2B5EF4-FFF2-40B4-BE49-F238E27FC236}">
                    <a16:creationId xmlns:a16="http://schemas.microsoft.com/office/drawing/2014/main" id="{F64741B6-9EBD-B749-95D3-BE5FC467F7AD}"/>
                  </a:ext>
                </a:extLst>
              </p:cNvPr>
              <p:cNvSpPr/>
              <p:nvPr userDrawn="1"/>
            </p:nvSpPr>
            <p:spPr>
              <a:xfrm>
                <a:off x="5889937" y="711467"/>
                <a:ext cx="312906" cy="369332"/>
              </a:xfrm>
              <a:prstGeom prst="rect">
                <a:avLst/>
              </a:prstGeom>
            </p:spPr>
            <p:txBody>
              <a:bodyPr wrap="none">
                <a:spAutoFit/>
              </a:bodyPr>
              <a:lstStyle/>
              <a:p>
                <a:r>
                  <a:rPr lang="en-US" sz="1800" b="1">
                    <a:solidFill>
                      <a:schemeClr val="accent5"/>
                    </a:solidFill>
                    <a:latin typeface="Arial" panose="020B0604020202020204" pitchFamily="34" charset="0"/>
                    <a:cs typeface="Arial" panose="020B0604020202020204" pitchFamily="34" charset="0"/>
                  </a:rPr>
                  <a:t>4</a:t>
                </a:r>
              </a:p>
            </p:txBody>
          </p:sp>
        </p:grpSp>
        <p:grpSp>
          <p:nvGrpSpPr>
            <p:cNvPr id="54" name="Group 53">
              <a:extLst>
                <a:ext uri="{FF2B5EF4-FFF2-40B4-BE49-F238E27FC236}">
                  <a16:creationId xmlns:a16="http://schemas.microsoft.com/office/drawing/2014/main" id="{3D2C6E5D-FF62-6E46-81CC-DEFD7D35A530}"/>
                </a:ext>
              </a:extLst>
            </p:cNvPr>
            <p:cNvGrpSpPr/>
            <p:nvPr userDrawn="1"/>
          </p:nvGrpSpPr>
          <p:grpSpPr>
            <a:xfrm>
              <a:off x="7334689" y="7057403"/>
              <a:ext cx="312906" cy="369332"/>
              <a:chOff x="5889937" y="711467"/>
              <a:chExt cx="312906" cy="369332"/>
            </a:xfrm>
          </p:grpSpPr>
          <p:sp>
            <p:nvSpPr>
              <p:cNvPr id="55" name="Oval 54">
                <a:extLst>
                  <a:ext uri="{FF2B5EF4-FFF2-40B4-BE49-F238E27FC236}">
                    <a16:creationId xmlns:a16="http://schemas.microsoft.com/office/drawing/2014/main" id="{291D6668-1048-C847-A875-D7B20361CE91}"/>
                  </a:ext>
                </a:extLst>
              </p:cNvPr>
              <p:cNvSpPr/>
              <p:nvPr userDrawn="1"/>
            </p:nvSpPr>
            <p:spPr>
              <a:xfrm>
                <a:off x="5911302" y="757341"/>
                <a:ext cx="279190" cy="27903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ectangle 55">
                <a:extLst>
                  <a:ext uri="{FF2B5EF4-FFF2-40B4-BE49-F238E27FC236}">
                    <a16:creationId xmlns:a16="http://schemas.microsoft.com/office/drawing/2014/main" id="{47138E11-35AB-5347-80A9-AA8221B7595E}"/>
                  </a:ext>
                </a:extLst>
              </p:cNvPr>
              <p:cNvSpPr/>
              <p:nvPr userDrawn="1"/>
            </p:nvSpPr>
            <p:spPr>
              <a:xfrm>
                <a:off x="5889937" y="711467"/>
                <a:ext cx="312906" cy="369332"/>
              </a:xfrm>
              <a:prstGeom prst="rect">
                <a:avLst/>
              </a:prstGeom>
            </p:spPr>
            <p:txBody>
              <a:bodyPr wrap="none">
                <a:spAutoFit/>
              </a:bodyPr>
              <a:lstStyle/>
              <a:p>
                <a:r>
                  <a:rPr lang="en-US" sz="1800" b="1">
                    <a:solidFill>
                      <a:schemeClr val="accent5"/>
                    </a:solidFill>
                    <a:latin typeface="Arial" panose="020B0604020202020204" pitchFamily="34" charset="0"/>
                    <a:cs typeface="Arial" panose="020B0604020202020204" pitchFamily="34" charset="0"/>
                  </a:rPr>
                  <a:t>5</a:t>
                </a:r>
              </a:p>
            </p:txBody>
          </p:sp>
        </p:grpSp>
        <p:grpSp>
          <p:nvGrpSpPr>
            <p:cNvPr id="57" name="Group 56">
              <a:extLst>
                <a:ext uri="{FF2B5EF4-FFF2-40B4-BE49-F238E27FC236}">
                  <a16:creationId xmlns:a16="http://schemas.microsoft.com/office/drawing/2014/main" id="{12762ED9-126D-454B-B6C0-888133E9FBC9}"/>
                </a:ext>
              </a:extLst>
            </p:cNvPr>
            <p:cNvGrpSpPr/>
            <p:nvPr userDrawn="1"/>
          </p:nvGrpSpPr>
          <p:grpSpPr>
            <a:xfrm rot="10800000">
              <a:off x="5295666" y="6828439"/>
              <a:ext cx="240951" cy="373631"/>
              <a:chOff x="7907594" y="1037592"/>
              <a:chExt cx="338126" cy="524315"/>
            </a:xfrm>
            <a:solidFill>
              <a:schemeClr val="tx1">
                <a:lumMod val="10000"/>
                <a:lumOff val="90000"/>
              </a:schemeClr>
            </a:solidFill>
          </p:grpSpPr>
          <p:sp>
            <p:nvSpPr>
              <p:cNvPr id="58" name="Triangle 11">
                <a:extLst>
                  <a:ext uri="{FF2B5EF4-FFF2-40B4-BE49-F238E27FC236}">
                    <a16:creationId xmlns:a16="http://schemas.microsoft.com/office/drawing/2014/main" id="{D3DE44FB-EF18-AA4C-8EAF-A49EF852D92F}"/>
                  </a:ext>
                </a:extLst>
              </p:cNvPr>
              <p:cNvSpPr/>
              <p:nvPr/>
            </p:nvSpPr>
            <p:spPr>
              <a:xfrm rot="6787131">
                <a:off x="7844228" y="1160415"/>
                <a:ext cx="504263" cy="298721"/>
              </a:xfrm>
              <a:custGeom>
                <a:avLst/>
                <a:gdLst>
                  <a:gd name="connsiteX0" fmla="*/ 0 w 952500"/>
                  <a:gd name="connsiteY0" fmla="*/ 520700 h 520700"/>
                  <a:gd name="connsiteX1" fmla="*/ 501653 w 952500"/>
                  <a:gd name="connsiteY1" fmla="*/ 0 h 520700"/>
                  <a:gd name="connsiteX2" fmla="*/ 952500 w 952500"/>
                  <a:gd name="connsiteY2" fmla="*/ 520700 h 520700"/>
                  <a:gd name="connsiteX3" fmla="*/ 0 w 952500"/>
                  <a:gd name="connsiteY3" fmla="*/ 520700 h 520700"/>
                  <a:gd name="connsiteX0" fmla="*/ 0 w 1043940"/>
                  <a:gd name="connsiteY0" fmla="*/ 520700 h 612140"/>
                  <a:gd name="connsiteX1" fmla="*/ 501653 w 1043940"/>
                  <a:gd name="connsiteY1" fmla="*/ 0 h 612140"/>
                  <a:gd name="connsiteX2" fmla="*/ 1043940 w 1043940"/>
                  <a:gd name="connsiteY2" fmla="*/ 612140 h 612140"/>
                  <a:gd name="connsiteX0" fmla="*/ 0 w 878981"/>
                  <a:gd name="connsiteY0" fmla="*/ 520700 h 520700"/>
                  <a:gd name="connsiteX1" fmla="*/ 501653 w 878981"/>
                  <a:gd name="connsiteY1" fmla="*/ 0 h 520700"/>
                  <a:gd name="connsiteX2" fmla="*/ 878981 w 878981"/>
                  <a:gd name="connsiteY2" fmla="*/ 516858 h 520700"/>
                </a:gdLst>
                <a:ahLst/>
                <a:cxnLst>
                  <a:cxn ang="0">
                    <a:pos x="connsiteX0" y="connsiteY0"/>
                  </a:cxn>
                  <a:cxn ang="0">
                    <a:pos x="connsiteX1" y="connsiteY1"/>
                  </a:cxn>
                  <a:cxn ang="0">
                    <a:pos x="connsiteX2" y="connsiteY2"/>
                  </a:cxn>
                </a:cxnLst>
                <a:rect l="l" t="t" r="r" b="b"/>
                <a:pathLst>
                  <a:path w="878981" h="520700">
                    <a:moveTo>
                      <a:pt x="0" y="520700"/>
                    </a:moveTo>
                    <a:lnTo>
                      <a:pt x="501653" y="0"/>
                    </a:lnTo>
                    <a:cubicBezTo>
                      <a:pt x="651935" y="173567"/>
                      <a:pt x="878981" y="516858"/>
                      <a:pt x="878981" y="516858"/>
                    </a:cubicBezTo>
                  </a:path>
                </a:pathLst>
              </a:custGeom>
              <a:grpFill/>
              <a:ln w="53975" cap="rnd">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Triangle 11">
                <a:extLst>
                  <a:ext uri="{FF2B5EF4-FFF2-40B4-BE49-F238E27FC236}">
                    <a16:creationId xmlns:a16="http://schemas.microsoft.com/office/drawing/2014/main" id="{5748043A-97B0-D44E-A456-59836ECE807C}"/>
                  </a:ext>
                </a:extLst>
              </p:cNvPr>
              <p:cNvSpPr/>
              <p:nvPr/>
            </p:nvSpPr>
            <p:spPr>
              <a:xfrm rot="6787131">
                <a:off x="7804823" y="1140363"/>
                <a:ext cx="504263" cy="298721"/>
              </a:xfrm>
              <a:custGeom>
                <a:avLst/>
                <a:gdLst>
                  <a:gd name="connsiteX0" fmla="*/ 0 w 952500"/>
                  <a:gd name="connsiteY0" fmla="*/ 520700 h 520700"/>
                  <a:gd name="connsiteX1" fmla="*/ 501653 w 952500"/>
                  <a:gd name="connsiteY1" fmla="*/ 0 h 520700"/>
                  <a:gd name="connsiteX2" fmla="*/ 952500 w 952500"/>
                  <a:gd name="connsiteY2" fmla="*/ 520700 h 520700"/>
                  <a:gd name="connsiteX3" fmla="*/ 0 w 952500"/>
                  <a:gd name="connsiteY3" fmla="*/ 520700 h 520700"/>
                  <a:gd name="connsiteX0" fmla="*/ 0 w 1043940"/>
                  <a:gd name="connsiteY0" fmla="*/ 520700 h 612140"/>
                  <a:gd name="connsiteX1" fmla="*/ 501653 w 1043940"/>
                  <a:gd name="connsiteY1" fmla="*/ 0 h 612140"/>
                  <a:gd name="connsiteX2" fmla="*/ 1043940 w 1043940"/>
                  <a:gd name="connsiteY2" fmla="*/ 612140 h 612140"/>
                  <a:gd name="connsiteX0" fmla="*/ 0 w 878981"/>
                  <a:gd name="connsiteY0" fmla="*/ 520700 h 520700"/>
                  <a:gd name="connsiteX1" fmla="*/ 501653 w 878981"/>
                  <a:gd name="connsiteY1" fmla="*/ 0 h 520700"/>
                  <a:gd name="connsiteX2" fmla="*/ 878981 w 878981"/>
                  <a:gd name="connsiteY2" fmla="*/ 516858 h 520700"/>
                </a:gdLst>
                <a:ahLst/>
                <a:cxnLst>
                  <a:cxn ang="0">
                    <a:pos x="connsiteX0" y="connsiteY0"/>
                  </a:cxn>
                  <a:cxn ang="0">
                    <a:pos x="connsiteX1" y="connsiteY1"/>
                  </a:cxn>
                  <a:cxn ang="0">
                    <a:pos x="connsiteX2" y="connsiteY2"/>
                  </a:cxn>
                </a:cxnLst>
                <a:rect l="l" t="t" r="r" b="b"/>
                <a:pathLst>
                  <a:path w="878981" h="520700">
                    <a:moveTo>
                      <a:pt x="0" y="520700"/>
                    </a:moveTo>
                    <a:lnTo>
                      <a:pt x="501653" y="0"/>
                    </a:lnTo>
                    <a:cubicBezTo>
                      <a:pt x="651935" y="173567"/>
                      <a:pt x="878981" y="516858"/>
                      <a:pt x="878981" y="516858"/>
                    </a:cubicBezTo>
                  </a:path>
                </a:pathLst>
              </a:custGeom>
              <a:grpFill/>
              <a:ln w="539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0" name="Group 59">
              <a:extLst>
                <a:ext uri="{FF2B5EF4-FFF2-40B4-BE49-F238E27FC236}">
                  <a16:creationId xmlns:a16="http://schemas.microsoft.com/office/drawing/2014/main" id="{9339F0D3-B152-2B46-8CBA-33164CA5C3BB}"/>
                </a:ext>
              </a:extLst>
            </p:cNvPr>
            <p:cNvGrpSpPr/>
            <p:nvPr userDrawn="1"/>
          </p:nvGrpSpPr>
          <p:grpSpPr>
            <a:xfrm>
              <a:off x="4874953" y="6645923"/>
              <a:ext cx="312906" cy="369332"/>
              <a:chOff x="5889937" y="711467"/>
              <a:chExt cx="312906" cy="369332"/>
            </a:xfrm>
          </p:grpSpPr>
          <p:sp>
            <p:nvSpPr>
              <p:cNvPr id="61" name="Oval 60">
                <a:extLst>
                  <a:ext uri="{FF2B5EF4-FFF2-40B4-BE49-F238E27FC236}">
                    <a16:creationId xmlns:a16="http://schemas.microsoft.com/office/drawing/2014/main" id="{94D66B1F-44A8-8C4A-9657-FC3023CF4FB2}"/>
                  </a:ext>
                </a:extLst>
              </p:cNvPr>
              <p:cNvSpPr/>
              <p:nvPr userDrawn="1"/>
            </p:nvSpPr>
            <p:spPr>
              <a:xfrm>
                <a:off x="5911302" y="757341"/>
                <a:ext cx="279190" cy="27903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Rectangle 61">
                <a:extLst>
                  <a:ext uri="{FF2B5EF4-FFF2-40B4-BE49-F238E27FC236}">
                    <a16:creationId xmlns:a16="http://schemas.microsoft.com/office/drawing/2014/main" id="{DDBEAFDA-8825-E94B-A80F-2A0F0B877438}"/>
                  </a:ext>
                </a:extLst>
              </p:cNvPr>
              <p:cNvSpPr/>
              <p:nvPr userDrawn="1"/>
            </p:nvSpPr>
            <p:spPr>
              <a:xfrm>
                <a:off x="5889937" y="711467"/>
                <a:ext cx="312906" cy="369332"/>
              </a:xfrm>
              <a:prstGeom prst="rect">
                <a:avLst/>
              </a:prstGeom>
            </p:spPr>
            <p:txBody>
              <a:bodyPr wrap="none">
                <a:spAutoFit/>
              </a:bodyPr>
              <a:lstStyle/>
              <a:p>
                <a:r>
                  <a:rPr lang="en-US" sz="1800" b="1">
                    <a:solidFill>
                      <a:schemeClr val="accent5"/>
                    </a:solidFill>
                    <a:latin typeface="Arial" panose="020B0604020202020204" pitchFamily="34" charset="0"/>
                    <a:cs typeface="Arial" panose="020B0604020202020204" pitchFamily="34" charset="0"/>
                  </a:rPr>
                  <a:t>6</a:t>
                </a:r>
              </a:p>
            </p:txBody>
          </p:sp>
        </p:grpSp>
        <p:grpSp>
          <p:nvGrpSpPr>
            <p:cNvPr id="63" name="Group 62">
              <a:extLst>
                <a:ext uri="{FF2B5EF4-FFF2-40B4-BE49-F238E27FC236}">
                  <a16:creationId xmlns:a16="http://schemas.microsoft.com/office/drawing/2014/main" id="{BAEBB9D4-3479-4947-89D3-EF0978139973}"/>
                </a:ext>
              </a:extLst>
            </p:cNvPr>
            <p:cNvGrpSpPr/>
            <p:nvPr userDrawn="1"/>
          </p:nvGrpSpPr>
          <p:grpSpPr>
            <a:xfrm rot="13631620">
              <a:off x="3596343" y="5026476"/>
              <a:ext cx="240951" cy="373631"/>
              <a:chOff x="7907594" y="1037592"/>
              <a:chExt cx="338126" cy="524315"/>
            </a:xfrm>
            <a:solidFill>
              <a:schemeClr val="tx1">
                <a:lumMod val="10000"/>
                <a:lumOff val="90000"/>
              </a:schemeClr>
            </a:solidFill>
          </p:grpSpPr>
          <p:sp>
            <p:nvSpPr>
              <p:cNvPr id="64" name="Triangle 11">
                <a:extLst>
                  <a:ext uri="{FF2B5EF4-FFF2-40B4-BE49-F238E27FC236}">
                    <a16:creationId xmlns:a16="http://schemas.microsoft.com/office/drawing/2014/main" id="{B0A9068D-5119-D843-B736-67AEB0690FAF}"/>
                  </a:ext>
                </a:extLst>
              </p:cNvPr>
              <p:cNvSpPr/>
              <p:nvPr/>
            </p:nvSpPr>
            <p:spPr>
              <a:xfrm rot="6787131">
                <a:off x="7844228" y="1160415"/>
                <a:ext cx="504263" cy="298721"/>
              </a:xfrm>
              <a:custGeom>
                <a:avLst/>
                <a:gdLst>
                  <a:gd name="connsiteX0" fmla="*/ 0 w 952500"/>
                  <a:gd name="connsiteY0" fmla="*/ 520700 h 520700"/>
                  <a:gd name="connsiteX1" fmla="*/ 501653 w 952500"/>
                  <a:gd name="connsiteY1" fmla="*/ 0 h 520700"/>
                  <a:gd name="connsiteX2" fmla="*/ 952500 w 952500"/>
                  <a:gd name="connsiteY2" fmla="*/ 520700 h 520700"/>
                  <a:gd name="connsiteX3" fmla="*/ 0 w 952500"/>
                  <a:gd name="connsiteY3" fmla="*/ 520700 h 520700"/>
                  <a:gd name="connsiteX0" fmla="*/ 0 w 1043940"/>
                  <a:gd name="connsiteY0" fmla="*/ 520700 h 612140"/>
                  <a:gd name="connsiteX1" fmla="*/ 501653 w 1043940"/>
                  <a:gd name="connsiteY1" fmla="*/ 0 h 612140"/>
                  <a:gd name="connsiteX2" fmla="*/ 1043940 w 1043940"/>
                  <a:gd name="connsiteY2" fmla="*/ 612140 h 612140"/>
                  <a:gd name="connsiteX0" fmla="*/ 0 w 878981"/>
                  <a:gd name="connsiteY0" fmla="*/ 520700 h 520700"/>
                  <a:gd name="connsiteX1" fmla="*/ 501653 w 878981"/>
                  <a:gd name="connsiteY1" fmla="*/ 0 h 520700"/>
                  <a:gd name="connsiteX2" fmla="*/ 878981 w 878981"/>
                  <a:gd name="connsiteY2" fmla="*/ 516858 h 520700"/>
                </a:gdLst>
                <a:ahLst/>
                <a:cxnLst>
                  <a:cxn ang="0">
                    <a:pos x="connsiteX0" y="connsiteY0"/>
                  </a:cxn>
                  <a:cxn ang="0">
                    <a:pos x="connsiteX1" y="connsiteY1"/>
                  </a:cxn>
                  <a:cxn ang="0">
                    <a:pos x="connsiteX2" y="connsiteY2"/>
                  </a:cxn>
                </a:cxnLst>
                <a:rect l="l" t="t" r="r" b="b"/>
                <a:pathLst>
                  <a:path w="878981" h="520700">
                    <a:moveTo>
                      <a:pt x="0" y="520700"/>
                    </a:moveTo>
                    <a:lnTo>
                      <a:pt x="501653" y="0"/>
                    </a:lnTo>
                    <a:cubicBezTo>
                      <a:pt x="651935" y="173567"/>
                      <a:pt x="878981" y="516858"/>
                      <a:pt x="878981" y="516858"/>
                    </a:cubicBezTo>
                  </a:path>
                </a:pathLst>
              </a:custGeom>
              <a:grpFill/>
              <a:ln w="53975" cap="rnd">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Triangle 11">
                <a:extLst>
                  <a:ext uri="{FF2B5EF4-FFF2-40B4-BE49-F238E27FC236}">
                    <a16:creationId xmlns:a16="http://schemas.microsoft.com/office/drawing/2014/main" id="{80F2BC17-B8A7-3547-A0AE-C47A919DD838}"/>
                  </a:ext>
                </a:extLst>
              </p:cNvPr>
              <p:cNvSpPr/>
              <p:nvPr/>
            </p:nvSpPr>
            <p:spPr>
              <a:xfrm rot="6787131">
                <a:off x="7804823" y="1140363"/>
                <a:ext cx="504263" cy="298721"/>
              </a:xfrm>
              <a:custGeom>
                <a:avLst/>
                <a:gdLst>
                  <a:gd name="connsiteX0" fmla="*/ 0 w 952500"/>
                  <a:gd name="connsiteY0" fmla="*/ 520700 h 520700"/>
                  <a:gd name="connsiteX1" fmla="*/ 501653 w 952500"/>
                  <a:gd name="connsiteY1" fmla="*/ 0 h 520700"/>
                  <a:gd name="connsiteX2" fmla="*/ 952500 w 952500"/>
                  <a:gd name="connsiteY2" fmla="*/ 520700 h 520700"/>
                  <a:gd name="connsiteX3" fmla="*/ 0 w 952500"/>
                  <a:gd name="connsiteY3" fmla="*/ 520700 h 520700"/>
                  <a:gd name="connsiteX0" fmla="*/ 0 w 1043940"/>
                  <a:gd name="connsiteY0" fmla="*/ 520700 h 612140"/>
                  <a:gd name="connsiteX1" fmla="*/ 501653 w 1043940"/>
                  <a:gd name="connsiteY1" fmla="*/ 0 h 612140"/>
                  <a:gd name="connsiteX2" fmla="*/ 1043940 w 1043940"/>
                  <a:gd name="connsiteY2" fmla="*/ 612140 h 612140"/>
                  <a:gd name="connsiteX0" fmla="*/ 0 w 878981"/>
                  <a:gd name="connsiteY0" fmla="*/ 520700 h 520700"/>
                  <a:gd name="connsiteX1" fmla="*/ 501653 w 878981"/>
                  <a:gd name="connsiteY1" fmla="*/ 0 h 520700"/>
                  <a:gd name="connsiteX2" fmla="*/ 878981 w 878981"/>
                  <a:gd name="connsiteY2" fmla="*/ 516858 h 520700"/>
                </a:gdLst>
                <a:ahLst/>
                <a:cxnLst>
                  <a:cxn ang="0">
                    <a:pos x="connsiteX0" y="connsiteY0"/>
                  </a:cxn>
                  <a:cxn ang="0">
                    <a:pos x="connsiteX1" y="connsiteY1"/>
                  </a:cxn>
                  <a:cxn ang="0">
                    <a:pos x="connsiteX2" y="connsiteY2"/>
                  </a:cxn>
                </a:cxnLst>
                <a:rect l="l" t="t" r="r" b="b"/>
                <a:pathLst>
                  <a:path w="878981" h="520700">
                    <a:moveTo>
                      <a:pt x="0" y="520700"/>
                    </a:moveTo>
                    <a:lnTo>
                      <a:pt x="501653" y="0"/>
                    </a:lnTo>
                    <a:cubicBezTo>
                      <a:pt x="651935" y="173567"/>
                      <a:pt x="878981" y="516858"/>
                      <a:pt x="878981" y="516858"/>
                    </a:cubicBezTo>
                  </a:path>
                </a:pathLst>
              </a:custGeom>
              <a:grpFill/>
              <a:ln w="539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6" name="Group 65">
              <a:extLst>
                <a:ext uri="{FF2B5EF4-FFF2-40B4-BE49-F238E27FC236}">
                  <a16:creationId xmlns:a16="http://schemas.microsoft.com/office/drawing/2014/main" id="{5BE7AD58-6DCD-9E40-A706-E4C819E80E37}"/>
                </a:ext>
              </a:extLst>
            </p:cNvPr>
            <p:cNvGrpSpPr/>
            <p:nvPr userDrawn="1"/>
          </p:nvGrpSpPr>
          <p:grpSpPr>
            <a:xfrm>
              <a:off x="3418224" y="4612850"/>
              <a:ext cx="312906" cy="369332"/>
              <a:chOff x="5889937" y="711467"/>
              <a:chExt cx="312906" cy="369332"/>
            </a:xfrm>
          </p:grpSpPr>
          <p:sp>
            <p:nvSpPr>
              <p:cNvPr id="67" name="Oval 66">
                <a:extLst>
                  <a:ext uri="{FF2B5EF4-FFF2-40B4-BE49-F238E27FC236}">
                    <a16:creationId xmlns:a16="http://schemas.microsoft.com/office/drawing/2014/main" id="{F3291484-B515-A449-8519-B82FE177D7B0}"/>
                  </a:ext>
                </a:extLst>
              </p:cNvPr>
              <p:cNvSpPr/>
              <p:nvPr userDrawn="1"/>
            </p:nvSpPr>
            <p:spPr>
              <a:xfrm>
                <a:off x="5911302" y="757341"/>
                <a:ext cx="279190" cy="27903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Rectangle 67">
                <a:extLst>
                  <a:ext uri="{FF2B5EF4-FFF2-40B4-BE49-F238E27FC236}">
                    <a16:creationId xmlns:a16="http://schemas.microsoft.com/office/drawing/2014/main" id="{36AED290-5A66-D849-99D8-C34DC5B9A8AB}"/>
                  </a:ext>
                </a:extLst>
              </p:cNvPr>
              <p:cNvSpPr/>
              <p:nvPr userDrawn="1"/>
            </p:nvSpPr>
            <p:spPr>
              <a:xfrm>
                <a:off x="5889937" y="711467"/>
                <a:ext cx="312906" cy="369332"/>
              </a:xfrm>
              <a:prstGeom prst="rect">
                <a:avLst/>
              </a:prstGeom>
            </p:spPr>
            <p:txBody>
              <a:bodyPr wrap="none">
                <a:spAutoFit/>
              </a:bodyPr>
              <a:lstStyle/>
              <a:p>
                <a:r>
                  <a:rPr lang="en-US" sz="1800" b="1">
                    <a:solidFill>
                      <a:schemeClr val="accent5"/>
                    </a:solidFill>
                    <a:latin typeface="Arial" panose="020B0604020202020204" pitchFamily="34" charset="0"/>
                    <a:cs typeface="Arial" panose="020B0604020202020204" pitchFamily="34" charset="0"/>
                  </a:rPr>
                  <a:t>7</a:t>
                </a:r>
              </a:p>
            </p:txBody>
          </p:sp>
        </p:grpSp>
        <p:grpSp>
          <p:nvGrpSpPr>
            <p:cNvPr id="69" name="Group 68">
              <a:extLst>
                <a:ext uri="{FF2B5EF4-FFF2-40B4-BE49-F238E27FC236}">
                  <a16:creationId xmlns:a16="http://schemas.microsoft.com/office/drawing/2014/main" id="{CD7E7AED-94F8-304D-8C6E-C43BAAF08BEA}"/>
                </a:ext>
              </a:extLst>
            </p:cNvPr>
            <p:cNvGrpSpPr/>
            <p:nvPr userDrawn="1"/>
          </p:nvGrpSpPr>
          <p:grpSpPr>
            <a:xfrm rot="16200000">
              <a:off x="3686721" y="2548490"/>
              <a:ext cx="240951" cy="373631"/>
              <a:chOff x="7907594" y="1037592"/>
              <a:chExt cx="338126" cy="524315"/>
            </a:xfrm>
            <a:solidFill>
              <a:schemeClr val="tx1">
                <a:lumMod val="10000"/>
                <a:lumOff val="90000"/>
              </a:schemeClr>
            </a:solidFill>
          </p:grpSpPr>
          <p:sp>
            <p:nvSpPr>
              <p:cNvPr id="70" name="Triangle 11">
                <a:extLst>
                  <a:ext uri="{FF2B5EF4-FFF2-40B4-BE49-F238E27FC236}">
                    <a16:creationId xmlns:a16="http://schemas.microsoft.com/office/drawing/2014/main" id="{A3BEBB10-4B35-7945-8163-15FC6B4AE902}"/>
                  </a:ext>
                </a:extLst>
              </p:cNvPr>
              <p:cNvSpPr/>
              <p:nvPr/>
            </p:nvSpPr>
            <p:spPr>
              <a:xfrm rot="6787131">
                <a:off x="7844228" y="1160415"/>
                <a:ext cx="504263" cy="298721"/>
              </a:xfrm>
              <a:custGeom>
                <a:avLst/>
                <a:gdLst>
                  <a:gd name="connsiteX0" fmla="*/ 0 w 952500"/>
                  <a:gd name="connsiteY0" fmla="*/ 520700 h 520700"/>
                  <a:gd name="connsiteX1" fmla="*/ 501653 w 952500"/>
                  <a:gd name="connsiteY1" fmla="*/ 0 h 520700"/>
                  <a:gd name="connsiteX2" fmla="*/ 952500 w 952500"/>
                  <a:gd name="connsiteY2" fmla="*/ 520700 h 520700"/>
                  <a:gd name="connsiteX3" fmla="*/ 0 w 952500"/>
                  <a:gd name="connsiteY3" fmla="*/ 520700 h 520700"/>
                  <a:gd name="connsiteX0" fmla="*/ 0 w 1043940"/>
                  <a:gd name="connsiteY0" fmla="*/ 520700 h 612140"/>
                  <a:gd name="connsiteX1" fmla="*/ 501653 w 1043940"/>
                  <a:gd name="connsiteY1" fmla="*/ 0 h 612140"/>
                  <a:gd name="connsiteX2" fmla="*/ 1043940 w 1043940"/>
                  <a:gd name="connsiteY2" fmla="*/ 612140 h 612140"/>
                  <a:gd name="connsiteX0" fmla="*/ 0 w 878981"/>
                  <a:gd name="connsiteY0" fmla="*/ 520700 h 520700"/>
                  <a:gd name="connsiteX1" fmla="*/ 501653 w 878981"/>
                  <a:gd name="connsiteY1" fmla="*/ 0 h 520700"/>
                  <a:gd name="connsiteX2" fmla="*/ 878981 w 878981"/>
                  <a:gd name="connsiteY2" fmla="*/ 516858 h 520700"/>
                </a:gdLst>
                <a:ahLst/>
                <a:cxnLst>
                  <a:cxn ang="0">
                    <a:pos x="connsiteX0" y="connsiteY0"/>
                  </a:cxn>
                  <a:cxn ang="0">
                    <a:pos x="connsiteX1" y="connsiteY1"/>
                  </a:cxn>
                  <a:cxn ang="0">
                    <a:pos x="connsiteX2" y="connsiteY2"/>
                  </a:cxn>
                </a:cxnLst>
                <a:rect l="l" t="t" r="r" b="b"/>
                <a:pathLst>
                  <a:path w="878981" h="520700">
                    <a:moveTo>
                      <a:pt x="0" y="520700"/>
                    </a:moveTo>
                    <a:lnTo>
                      <a:pt x="501653" y="0"/>
                    </a:lnTo>
                    <a:cubicBezTo>
                      <a:pt x="651935" y="173567"/>
                      <a:pt x="878981" y="516858"/>
                      <a:pt x="878981" y="516858"/>
                    </a:cubicBezTo>
                  </a:path>
                </a:pathLst>
              </a:custGeom>
              <a:grpFill/>
              <a:ln w="53975" cap="rnd">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Triangle 11">
                <a:extLst>
                  <a:ext uri="{FF2B5EF4-FFF2-40B4-BE49-F238E27FC236}">
                    <a16:creationId xmlns:a16="http://schemas.microsoft.com/office/drawing/2014/main" id="{B65A9412-5976-3548-8F94-08E7F468E32A}"/>
                  </a:ext>
                </a:extLst>
              </p:cNvPr>
              <p:cNvSpPr/>
              <p:nvPr/>
            </p:nvSpPr>
            <p:spPr>
              <a:xfrm rot="6787131">
                <a:off x="7804823" y="1140363"/>
                <a:ext cx="504263" cy="298721"/>
              </a:xfrm>
              <a:custGeom>
                <a:avLst/>
                <a:gdLst>
                  <a:gd name="connsiteX0" fmla="*/ 0 w 952500"/>
                  <a:gd name="connsiteY0" fmla="*/ 520700 h 520700"/>
                  <a:gd name="connsiteX1" fmla="*/ 501653 w 952500"/>
                  <a:gd name="connsiteY1" fmla="*/ 0 h 520700"/>
                  <a:gd name="connsiteX2" fmla="*/ 952500 w 952500"/>
                  <a:gd name="connsiteY2" fmla="*/ 520700 h 520700"/>
                  <a:gd name="connsiteX3" fmla="*/ 0 w 952500"/>
                  <a:gd name="connsiteY3" fmla="*/ 520700 h 520700"/>
                  <a:gd name="connsiteX0" fmla="*/ 0 w 1043940"/>
                  <a:gd name="connsiteY0" fmla="*/ 520700 h 612140"/>
                  <a:gd name="connsiteX1" fmla="*/ 501653 w 1043940"/>
                  <a:gd name="connsiteY1" fmla="*/ 0 h 612140"/>
                  <a:gd name="connsiteX2" fmla="*/ 1043940 w 1043940"/>
                  <a:gd name="connsiteY2" fmla="*/ 612140 h 612140"/>
                  <a:gd name="connsiteX0" fmla="*/ 0 w 878981"/>
                  <a:gd name="connsiteY0" fmla="*/ 520700 h 520700"/>
                  <a:gd name="connsiteX1" fmla="*/ 501653 w 878981"/>
                  <a:gd name="connsiteY1" fmla="*/ 0 h 520700"/>
                  <a:gd name="connsiteX2" fmla="*/ 878981 w 878981"/>
                  <a:gd name="connsiteY2" fmla="*/ 516858 h 520700"/>
                </a:gdLst>
                <a:ahLst/>
                <a:cxnLst>
                  <a:cxn ang="0">
                    <a:pos x="connsiteX0" y="connsiteY0"/>
                  </a:cxn>
                  <a:cxn ang="0">
                    <a:pos x="connsiteX1" y="connsiteY1"/>
                  </a:cxn>
                  <a:cxn ang="0">
                    <a:pos x="connsiteX2" y="connsiteY2"/>
                  </a:cxn>
                </a:cxnLst>
                <a:rect l="l" t="t" r="r" b="b"/>
                <a:pathLst>
                  <a:path w="878981" h="520700">
                    <a:moveTo>
                      <a:pt x="0" y="520700"/>
                    </a:moveTo>
                    <a:lnTo>
                      <a:pt x="501653" y="0"/>
                    </a:lnTo>
                    <a:cubicBezTo>
                      <a:pt x="651935" y="173567"/>
                      <a:pt x="878981" y="516858"/>
                      <a:pt x="878981" y="516858"/>
                    </a:cubicBezTo>
                  </a:path>
                </a:pathLst>
              </a:custGeom>
              <a:grpFill/>
              <a:ln w="539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2" name="Group 71">
              <a:extLst>
                <a:ext uri="{FF2B5EF4-FFF2-40B4-BE49-F238E27FC236}">
                  <a16:creationId xmlns:a16="http://schemas.microsoft.com/office/drawing/2014/main" id="{D3B4B963-C73D-954C-B435-F303A7528FF3}"/>
                </a:ext>
              </a:extLst>
            </p:cNvPr>
            <p:cNvGrpSpPr/>
            <p:nvPr userDrawn="1"/>
          </p:nvGrpSpPr>
          <p:grpSpPr>
            <a:xfrm>
              <a:off x="3814341" y="2153735"/>
              <a:ext cx="312906" cy="369332"/>
              <a:chOff x="5889937" y="711467"/>
              <a:chExt cx="312906" cy="369332"/>
            </a:xfrm>
          </p:grpSpPr>
          <p:sp>
            <p:nvSpPr>
              <p:cNvPr id="73" name="Oval 72">
                <a:extLst>
                  <a:ext uri="{FF2B5EF4-FFF2-40B4-BE49-F238E27FC236}">
                    <a16:creationId xmlns:a16="http://schemas.microsoft.com/office/drawing/2014/main" id="{7F67C2E2-AE0F-AF45-88AF-52306B7A2B24}"/>
                  </a:ext>
                </a:extLst>
              </p:cNvPr>
              <p:cNvSpPr/>
              <p:nvPr userDrawn="1"/>
            </p:nvSpPr>
            <p:spPr>
              <a:xfrm>
                <a:off x="5911302" y="757341"/>
                <a:ext cx="279190" cy="27903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Rectangle 73">
                <a:extLst>
                  <a:ext uri="{FF2B5EF4-FFF2-40B4-BE49-F238E27FC236}">
                    <a16:creationId xmlns:a16="http://schemas.microsoft.com/office/drawing/2014/main" id="{E5574331-6761-E24D-929E-7D0A099E502A}"/>
                  </a:ext>
                </a:extLst>
              </p:cNvPr>
              <p:cNvSpPr/>
              <p:nvPr userDrawn="1"/>
            </p:nvSpPr>
            <p:spPr>
              <a:xfrm>
                <a:off x="5889937" y="711467"/>
                <a:ext cx="312906" cy="369332"/>
              </a:xfrm>
              <a:prstGeom prst="rect">
                <a:avLst/>
              </a:prstGeom>
            </p:spPr>
            <p:txBody>
              <a:bodyPr wrap="none">
                <a:spAutoFit/>
              </a:bodyPr>
              <a:lstStyle/>
              <a:p>
                <a:r>
                  <a:rPr lang="en-US" sz="1800" b="1">
                    <a:solidFill>
                      <a:schemeClr val="accent5"/>
                    </a:solidFill>
                    <a:latin typeface="Arial" panose="020B0604020202020204" pitchFamily="34" charset="0"/>
                    <a:cs typeface="Arial" panose="020B0604020202020204" pitchFamily="34" charset="0"/>
                  </a:rPr>
                  <a:t>8</a:t>
                </a:r>
              </a:p>
            </p:txBody>
          </p:sp>
        </p:grpSp>
      </p:grpSp>
      <p:sp>
        <p:nvSpPr>
          <p:cNvPr id="75" name="Title 1">
            <a:extLst>
              <a:ext uri="{FF2B5EF4-FFF2-40B4-BE49-F238E27FC236}">
                <a16:creationId xmlns:a16="http://schemas.microsoft.com/office/drawing/2014/main" id="{AA85774A-7BDA-FE47-BA4E-083946008112}"/>
              </a:ext>
            </a:extLst>
          </p:cNvPr>
          <p:cNvSpPr>
            <a:spLocks noGrp="1"/>
          </p:cNvSpPr>
          <p:nvPr>
            <p:ph type="title"/>
          </p:nvPr>
        </p:nvSpPr>
        <p:spPr>
          <a:xfrm>
            <a:off x="457199" y="502276"/>
            <a:ext cx="6461761" cy="905197"/>
          </a:xfrm>
        </p:spPr>
        <p:txBody>
          <a:bodyPr anchor="b">
            <a:normAutofit/>
          </a:bodyPr>
          <a:lstStyle>
            <a:lvl1pPr>
              <a:defRPr sz="2800" b="0">
                <a:solidFill>
                  <a:schemeClr val="tx1">
                    <a:lumMod val="75000"/>
                    <a:lumOff val="25000"/>
                  </a:schemeClr>
                </a:solidFill>
              </a:defRPr>
            </a:lvl1pPr>
          </a:lstStyle>
          <a:p>
            <a:r>
              <a:rPr lang="en-US"/>
              <a:t>Click to edit Master title style</a:t>
            </a:r>
          </a:p>
        </p:txBody>
      </p:sp>
      <p:sp>
        <p:nvSpPr>
          <p:cNvPr id="77" name="Content Placeholder 2">
            <a:extLst>
              <a:ext uri="{FF2B5EF4-FFF2-40B4-BE49-F238E27FC236}">
                <a16:creationId xmlns:a16="http://schemas.microsoft.com/office/drawing/2014/main" id="{F9DDDCB7-ADCD-9748-8809-73973B2B346C}"/>
              </a:ext>
            </a:extLst>
          </p:cNvPr>
          <p:cNvSpPr>
            <a:spLocks noGrp="1"/>
          </p:cNvSpPr>
          <p:nvPr>
            <p:ph sz="half" idx="1"/>
          </p:nvPr>
        </p:nvSpPr>
        <p:spPr>
          <a:xfrm>
            <a:off x="457199" y="1648496"/>
            <a:ext cx="5204522" cy="5763860"/>
          </a:xfrm>
        </p:spPr>
        <p:txBody>
          <a:bodyPr>
            <a:normAutofit/>
          </a:bodyPr>
          <a:lstStyle>
            <a:lvl1pPr>
              <a:lnSpc>
                <a:spcPct val="120000"/>
              </a:lnSpc>
              <a:spcBef>
                <a:spcPts val="1200"/>
              </a:spcBef>
              <a:defRPr sz="1600">
                <a:solidFill>
                  <a:schemeClr val="tx1">
                    <a:lumMod val="75000"/>
                    <a:lumOff val="25000"/>
                  </a:schemeClr>
                </a:solidFill>
              </a:defRPr>
            </a:lvl1pPr>
            <a:lvl2pPr>
              <a:lnSpc>
                <a:spcPct val="120000"/>
              </a:lnSpc>
              <a:spcBef>
                <a:spcPts val="1200"/>
              </a:spcBef>
              <a:defRPr sz="1600">
                <a:solidFill>
                  <a:schemeClr val="tx1">
                    <a:lumMod val="75000"/>
                    <a:lumOff val="25000"/>
                  </a:schemeClr>
                </a:solidFill>
              </a:defRPr>
            </a:lvl2pPr>
            <a:lvl3pPr>
              <a:lnSpc>
                <a:spcPct val="120000"/>
              </a:lnSpc>
              <a:spcBef>
                <a:spcPts val="1200"/>
              </a:spcBef>
              <a:defRPr sz="1600">
                <a:solidFill>
                  <a:schemeClr val="tx1">
                    <a:lumMod val="75000"/>
                    <a:lumOff val="25000"/>
                  </a:schemeClr>
                </a:solidFill>
              </a:defRPr>
            </a:lvl3pPr>
            <a:lvl4pPr>
              <a:lnSpc>
                <a:spcPct val="120000"/>
              </a:lnSpc>
              <a:spcBef>
                <a:spcPts val="1200"/>
              </a:spcBef>
              <a:defRPr sz="1600">
                <a:solidFill>
                  <a:schemeClr val="tx1">
                    <a:lumMod val="75000"/>
                    <a:lumOff val="25000"/>
                  </a:schemeClr>
                </a:solidFill>
              </a:defRPr>
            </a:lvl4pPr>
            <a:lvl5pPr>
              <a:lnSpc>
                <a:spcPct val="120000"/>
              </a:lnSpc>
              <a:spcBef>
                <a:spcPts val="1200"/>
              </a:spcBef>
              <a:defRPr sz="1600">
                <a:solidFill>
                  <a:schemeClr val="tx1">
                    <a:lumMod val="75000"/>
                    <a:lumOff val="25000"/>
                  </a:schemeClr>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8751712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_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199" y="502276"/>
            <a:ext cx="13652339" cy="905197"/>
          </a:xfrm>
        </p:spPr>
        <p:txBody>
          <a:bodyPr anchor="b">
            <a:normAutofit/>
          </a:bodyPr>
          <a:lstStyle>
            <a:lvl1pPr>
              <a:defRPr sz="2800" b="0">
                <a:solidFill>
                  <a:schemeClr val="tx1">
                    <a:lumMod val="75000"/>
                    <a:lumOff val="25000"/>
                  </a:schemeClr>
                </a:solidFill>
              </a:defRPr>
            </a:lvl1pPr>
          </a:lstStyle>
          <a:p>
            <a:r>
              <a:rPr lang="en-US"/>
              <a:t>Click to edit Master title style</a:t>
            </a:r>
          </a:p>
        </p:txBody>
      </p:sp>
      <p:sp>
        <p:nvSpPr>
          <p:cNvPr id="3" name="Content Placeholder 2"/>
          <p:cNvSpPr>
            <a:spLocks noGrp="1"/>
          </p:cNvSpPr>
          <p:nvPr>
            <p:ph sz="half" idx="1"/>
          </p:nvPr>
        </p:nvSpPr>
        <p:spPr>
          <a:xfrm>
            <a:off x="457199" y="1648496"/>
            <a:ext cx="6614933" cy="5763860"/>
          </a:xfrm>
        </p:spPr>
        <p:txBody>
          <a:bodyPr>
            <a:normAutofit/>
          </a:bodyPr>
          <a:lstStyle>
            <a:lvl1pPr>
              <a:lnSpc>
                <a:spcPct val="120000"/>
              </a:lnSpc>
              <a:spcBef>
                <a:spcPts val="1200"/>
              </a:spcBef>
              <a:defRPr sz="1600">
                <a:solidFill>
                  <a:schemeClr val="tx1">
                    <a:lumMod val="75000"/>
                    <a:lumOff val="25000"/>
                  </a:schemeClr>
                </a:solidFill>
              </a:defRPr>
            </a:lvl1pPr>
            <a:lvl2pPr>
              <a:lnSpc>
                <a:spcPct val="120000"/>
              </a:lnSpc>
              <a:spcBef>
                <a:spcPts val="1200"/>
              </a:spcBef>
              <a:defRPr sz="1600">
                <a:solidFill>
                  <a:schemeClr val="tx1">
                    <a:lumMod val="75000"/>
                    <a:lumOff val="25000"/>
                  </a:schemeClr>
                </a:solidFill>
              </a:defRPr>
            </a:lvl2pPr>
            <a:lvl3pPr>
              <a:lnSpc>
                <a:spcPct val="120000"/>
              </a:lnSpc>
              <a:spcBef>
                <a:spcPts val="1200"/>
              </a:spcBef>
              <a:defRPr sz="1600">
                <a:solidFill>
                  <a:schemeClr val="tx1">
                    <a:lumMod val="75000"/>
                    <a:lumOff val="25000"/>
                  </a:schemeClr>
                </a:solidFill>
              </a:defRPr>
            </a:lvl3pPr>
            <a:lvl4pPr>
              <a:lnSpc>
                <a:spcPct val="120000"/>
              </a:lnSpc>
              <a:spcBef>
                <a:spcPts val="1200"/>
              </a:spcBef>
              <a:defRPr sz="1600">
                <a:solidFill>
                  <a:schemeClr val="tx1">
                    <a:lumMod val="75000"/>
                    <a:lumOff val="25000"/>
                  </a:schemeClr>
                </a:solidFill>
              </a:defRPr>
            </a:lvl4pPr>
            <a:lvl5pPr>
              <a:lnSpc>
                <a:spcPct val="120000"/>
              </a:lnSpc>
              <a:spcBef>
                <a:spcPts val="1200"/>
              </a:spcBef>
              <a:defRPr sz="1600">
                <a:solidFill>
                  <a:schemeClr val="tx1">
                    <a:lumMod val="75000"/>
                    <a:lumOff val="25000"/>
                  </a:schemeClr>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TextBox 9">
            <a:extLst>
              <a:ext uri="{FF2B5EF4-FFF2-40B4-BE49-F238E27FC236}">
                <a16:creationId xmlns:a16="http://schemas.microsoft.com/office/drawing/2014/main" id="{727FA209-3546-B44F-9F2E-D8485FD13BCA}"/>
              </a:ext>
            </a:extLst>
          </p:cNvPr>
          <p:cNvSpPr txBox="1"/>
          <p:nvPr userDrawn="1"/>
        </p:nvSpPr>
        <p:spPr>
          <a:xfrm>
            <a:off x="457200" y="7622931"/>
            <a:ext cx="228600" cy="153888"/>
          </a:xfrm>
          <a:prstGeom prst="rect">
            <a:avLst/>
          </a:prstGeom>
          <a:noFill/>
        </p:spPr>
        <p:txBody>
          <a:bodyPr wrap="square" lIns="0" tIns="0" rIns="0" bIns="0" rtlCol="0">
            <a:spAutoFit/>
          </a:bodyPr>
          <a:lstStyle/>
          <a:p>
            <a:fld id="{D4F1C14F-CD89-E94B-871E-608ACC0813B7}" type="slidenum">
              <a:rPr lang="en-US" sz="1000" b="0" i="0" smtClean="0">
                <a:solidFill>
                  <a:schemeClr val="tx1">
                    <a:lumMod val="75000"/>
                    <a:lumOff val="25000"/>
                  </a:schemeClr>
                </a:solidFill>
                <a:latin typeface="Arial (null)"/>
                <a:ea typeface="Helvetica" charset="0"/>
                <a:cs typeface="Helvetica" charset="0"/>
              </a:rPr>
              <a:pPr/>
              <a:t>‹#›</a:t>
            </a:fld>
            <a:endParaRPr lang="en-US" sz="1000" b="0" i="0">
              <a:solidFill>
                <a:schemeClr val="tx1">
                  <a:lumMod val="75000"/>
                  <a:lumOff val="25000"/>
                </a:schemeClr>
              </a:solidFill>
              <a:latin typeface="Arial (null)"/>
              <a:ea typeface="Helvetica" charset="0"/>
              <a:cs typeface="Helvetica" charset="0"/>
            </a:endParaRPr>
          </a:p>
        </p:txBody>
      </p:sp>
      <p:pic>
        <p:nvPicPr>
          <p:cNvPr id="13" name="Picture 12">
            <a:extLst>
              <a:ext uri="{FF2B5EF4-FFF2-40B4-BE49-F238E27FC236}">
                <a16:creationId xmlns:a16="http://schemas.microsoft.com/office/drawing/2014/main" id="{4295A8E7-3B59-2F4D-8628-CF73B5F5FFAA}"/>
              </a:ext>
            </a:extLst>
          </p:cNvPr>
          <p:cNvPicPr>
            <a:picLocks noChangeAspect="1"/>
          </p:cNvPicPr>
          <p:nvPr userDrawn="1"/>
        </p:nvPicPr>
        <p:blipFill>
          <a:blip r:embed="rId2"/>
          <a:stretch>
            <a:fillRect/>
          </a:stretch>
        </p:blipFill>
        <p:spPr>
          <a:xfrm>
            <a:off x="1" y="8132319"/>
            <a:ext cx="14630400" cy="95753"/>
          </a:xfrm>
          <a:prstGeom prst="rect">
            <a:avLst/>
          </a:prstGeom>
        </p:spPr>
      </p:pic>
      <p:sp>
        <p:nvSpPr>
          <p:cNvPr id="9" name="Content Placeholder 2">
            <a:extLst>
              <a:ext uri="{FF2B5EF4-FFF2-40B4-BE49-F238E27FC236}">
                <a16:creationId xmlns:a16="http://schemas.microsoft.com/office/drawing/2014/main" id="{84E67119-3945-7847-BB94-A7B6837EC220}"/>
              </a:ext>
            </a:extLst>
          </p:cNvPr>
          <p:cNvSpPr>
            <a:spLocks noGrp="1"/>
          </p:cNvSpPr>
          <p:nvPr>
            <p:ph sz="half" idx="10"/>
          </p:nvPr>
        </p:nvSpPr>
        <p:spPr>
          <a:xfrm>
            <a:off x="7483032" y="1648496"/>
            <a:ext cx="6614933" cy="5763860"/>
          </a:xfrm>
        </p:spPr>
        <p:txBody>
          <a:bodyPr>
            <a:normAutofit/>
          </a:bodyPr>
          <a:lstStyle>
            <a:lvl1pPr>
              <a:lnSpc>
                <a:spcPct val="120000"/>
              </a:lnSpc>
              <a:spcBef>
                <a:spcPts val="1200"/>
              </a:spcBef>
              <a:defRPr sz="1600">
                <a:solidFill>
                  <a:schemeClr val="tx1">
                    <a:lumMod val="75000"/>
                    <a:lumOff val="25000"/>
                  </a:schemeClr>
                </a:solidFill>
              </a:defRPr>
            </a:lvl1pPr>
            <a:lvl2pPr>
              <a:lnSpc>
                <a:spcPct val="120000"/>
              </a:lnSpc>
              <a:spcBef>
                <a:spcPts val="1200"/>
              </a:spcBef>
              <a:defRPr sz="1600">
                <a:solidFill>
                  <a:schemeClr val="tx1">
                    <a:lumMod val="75000"/>
                    <a:lumOff val="25000"/>
                  </a:schemeClr>
                </a:solidFill>
              </a:defRPr>
            </a:lvl2pPr>
            <a:lvl3pPr>
              <a:lnSpc>
                <a:spcPct val="120000"/>
              </a:lnSpc>
              <a:spcBef>
                <a:spcPts val="1200"/>
              </a:spcBef>
              <a:defRPr sz="1600">
                <a:solidFill>
                  <a:schemeClr val="tx1">
                    <a:lumMod val="75000"/>
                    <a:lumOff val="25000"/>
                  </a:schemeClr>
                </a:solidFill>
              </a:defRPr>
            </a:lvl3pPr>
            <a:lvl4pPr>
              <a:lnSpc>
                <a:spcPct val="120000"/>
              </a:lnSpc>
              <a:spcBef>
                <a:spcPts val="1200"/>
              </a:spcBef>
              <a:defRPr sz="1600">
                <a:solidFill>
                  <a:schemeClr val="tx1">
                    <a:lumMod val="75000"/>
                    <a:lumOff val="25000"/>
                  </a:schemeClr>
                </a:solidFill>
              </a:defRPr>
            </a:lvl4pPr>
            <a:lvl5pPr>
              <a:lnSpc>
                <a:spcPct val="120000"/>
              </a:lnSpc>
              <a:spcBef>
                <a:spcPts val="1200"/>
              </a:spcBef>
              <a:defRPr sz="1600">
                <a:solidFill>
                  <a:schemeClr val="tx1">
                    <a:lumMod val="75000"/>
                    <a:lumOff val="25000"/>
                  </a:schemeClr>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pic>
        <p:nvPicPr>
          <p:cNvPr id="7" name="Picture 6">
            <a:extLst>
              <a:ext uri="{FF2B5EF4-FFF2-40B4-BE49-F238E27FC236}">
                <a16:creationId xmlns:a16="http://schemas.microsoft.com/office/drawing/2014/main" id="{7CC51FCE-471A-CE42-ACC0-524DBB56B57F}"/>
              </a:ext>
            </a:extLst>
          </p:cNvPr>
          <p:cNvPicPr>
            <a:picLocks noChangeAspect="1"/>
          </p:cNvPicPr>
          <p:nvPr userDrawn="1"/>
        </p:nvPicPr>
        <p:blipFill>
          <a:blip r:embed="rId3"/>
          <a:stretch>
            <a:fillRect/>
          </a:stretch>
        </p:blipFill>
        <p:spPr>
          <a:xfrm>
            <a:off x="13251943" y="7425292"/>
            <a:ext cx="918972" cy="320431"/>
          </a:xfrm>
          <a:prstGeom prst="rect">
            <a:avLst/>
          </a:prstGeom>
        </p:spPr>
      </p:pic>
    </p:spTree>
    <p:extLst>
      <p:ext uri="{BB962C8B-B14F-4D97-AF65-F5344CB8AC3E}">
        <p14:creationId xmlns:p14="http://schemas.microsoft.com/office/powerpoint/2010/main" val="8623376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005840" y="2190750"/>
            <a:ext cx="6217920" cy="522160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7406640" y="2190750"/>
            <a:ext cx="6217920" cy="522160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6F2AD56-5BF8-A44E-B096-B5476E1F04EF}" type="slidenum">
              <a:rPr lang="en-US" smtClean="0"/>
              <a:t>‹#›</a:t>
            </a:fld>
            <a:endParaRPr lang="en-US"/>
          </a:p>
        </p:txBody>
      </p:sp>
    </p:spTree>
    <p:extLst>
      <p:ext uri="{BB962C8B-B14F-4D97-AF65-F5344CB8AC3E}">
        <p14:creationId xmlns:p14="http://schemas.microsoft.com/office/powerpoint/2010/main" val="29090746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007746" y="438150"/>
            <a:ext cx="12618720" cy="1590676"/>
          </a:xfrm>
        </p:spPr>
        <p:txBody>
          <a:bodyPr/>
          <a:lstStyle/>
          <a:p>
            <a:r>
              <a:rPr lang="en-US"/>
              <a:t>Click to edit Master title style</a:t>
            </a:r>
          </a:p>
        </p:txBody>
      </p:sp>
      <p:sp>
        <p:nvSpPr>
          <p:cNvPr id="3" name="Text Placeholder 2"/>
          <p:cNvSpPr>
            <a:spLocks noGrp="1"/>
          </p:cNvSpPr>
          <p:nvPr>
            <p:ph type="body" idx="1"/>
          </p:nvPr>
        </p:nvSpPr>
        <p:spPr>
          <a:xfrm>
            <a:off x="1007746" y="2017396"/>
            <a:ext cx="6189344" cy="988694"/>
          </a:xfrm>
        </p:spPr>
        <p:txBody>
          <a:bodyPr anchor="b"/>
          <a:lstStyle>
            <a:lvl1pPr marL="0" indent="0">
              <a:buNone/>
              <a:defRPr sz="2880" b="1"/>
            </a:lvl1pPr>
            <a:lvl2pPr marL="548640" indent="0">
              <a:buNone/>
              <a:defRPr sz="2400" b="1"/>
            </a:lvl2pPr>
            <a:lvl3pPr marL="1097280" indent="0">
              <a:buNone/>
              <a:defRPr sz="2160" b="1"/>
            </a:lvl3pPr>
            <a:lvl4pPr marL="1645920" indent="0">
              <a:buNone/>
              <a:defRPr sz="1920" b="1"/>
            </a:lvl4pPr>
            <a:lvl5pPr marL="2194560" indent="0">
              <a:buNone/>
              <a:defRPr sz="1920" b="1"/>
            </a:lvl5pPr>
            <a:lvl6pPr marL="2743200" indent="0">
              <a:buNone/>
              <a:defRPr sz="1920" b="1"/>
            </a:lvl6pPr>
            <a:lvl7pPr marL="3291840" indent="0">
              <a:buNone/>
              <a:defRPr sz="1920" b="1"/>
            </a:lvl7pPr>
            <a:lvl8pPr marL="3840480" indent="0">
              <a:buNone/>
              <a:defRPr sz="1920" b="1"/>
            </a:lvl8pPr>
            <a:lvl9pPr marL="4389120" indent="0">
              <a:buNone/>
              <a:defRPr sz="1920" b="1"/>
            </a:lvl9pPr>
          </a:lstStyle>
          <a:p>
            <a:pPr lvl="0"/>
            <a:r>
              <a:rPr lang="en-US"/>
              <a:t>Edit Master text styles</a:t>
            </a:r>
          </a:p>
        </p:txBody>
      </p:sp>
      <p:sp>
        <p:nvSpPr>
          <p:cNvPr id="4" name="Content Placeholder 3"/>
          <p:cNvSpPr>
            <a:spLocks noGrp="1"/>
          </p:cNvSpPr>
          <p:nvPr>
            <p:ph sz="half" idx="2"/>
          </p:nvPr>
        </p:nvSpPr>
        <p:spPr>
          <a:xfrm>
            <a:off x="1007746" y="3006090"/>
            <a:ext cx="6189344" cy="442150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7406640" y="2017396"/>
            <a:ext cx="6219826" cy="988694"/>
          </a:xfrm>
        </p:spPr>
        <p:txBody>
          <a:bodyPr anchor="b"/>
          <a:lstStyle>
            <a:lvl1pPr marL="0" indent="0">
              <a:buNone/>
              <a:defRPr sz="2880" b="1"/>
            </a:lvl1pPr>
            <a:lvl2pPr marL="548640" indent="0">
              <a:buNone/>
              <a:defRPr sz="2400" b="1"/>
            </a:lvl2pPr>
            <a:lvl3pPr marL="1097280" indent="0">
              <a:buNone/>
              <a:defRPr sz="2160" b="1"/>
            </a:lvl3pPr>
            <a:lvl4pPr marL="1645920" indent="0">
              <a:buNone/>
              <a:defRPr sz="1920" b="1"/>
            </a:lvl4pPr>
            <a:lvl5pPr marL="2194560" indent="0">
              <a:buNone/>
              <a:defRPr sz="1920" b="1"/>
            </a:lvl5pPr>
            <a:lvl6pPr marL="2743200" indent="0">
              <a:buNone/>
              <a:defRPr sz="1920" b="1"/>
            </a:lvl6pPr>
            <a:lvl7pPr marL="3291840" indent="0">
              <a:buNone/>
              <a:defRPr sz="1920" b="1"/>
            </a:lvl7pPr>
            <a:lvl8pPr marL="3840480" indent="0">
              <a:buNone/>
              <a:defRPr sz="1920" b="1"/>
            </a:lvl8pPr>
            <a:lvl9pPr marL="4389120" indent="0">
              <a:buNone/>
              <a:defRPr sz="1920" b="1"/>
            </a:lvl9pPr>
          </a:lstStyle>
          <a:p>
            <a:pPr lvl="0"/>
            <a:r>
              <a:rPr lang="en-US"/>
              <a:t>Edit Master text styles</a:t>
            </a:r>
          </a:p>
        </p:txBody>
      </p:sp>
      <p:sp>
        <p:nvSpPr>
          <p:cNvPr id="6" name="Content Placeholder 5"/>
          <p:cNvSpPr>
            <a:spLocks noGrp="1"/>
          </p:cNvSpPr>
          <p:nvPr>
            <p:ph sz="quarter" idx="4"/>
          </p:nvPr>
        </p:nvSpPr>
        <p:spPr>
          <a:xfrm>
            <a:off x="7406640" y="3006090"/>
            <a:ext cx="6219826" cy="442150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6F2AD56-5BF8-A44E-B096-B5476E1F04EF}" type="slidenum">
              <a:rPr lang="en-US" smtClean="0"/>
              <a:t>‹#›</a:t>
            </a:fld>
            <a:endParaRPr lang="en-US"/>
          </a:p>
        </p:txBody>
      </p:sp>
    </p:spTree>
    <p:extLst>
      <p:ext uri="{BB962C8B-B14F-4D97-AF65-F5344CB8AC3E}">
        <p14:creationId xmlns:p14="http://schemas.microsoft.com/office/powerpoint/2010/main" val="13900628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6F2AD56-5BF8-A44E-B096-B5476E1F04EF}" type="slidenum">
              <a:rPr lang="en-US" smtClean="0"/>
              <a:t>‹#›</a:t>
            </a:fld>
            <a:endParaRPr lang="en-US"/>
          </a:p>
        </p:txBody>
      </p:sp>
    </p:spTree>
    <p:extLst>
      <p:ext uri="{BB962C8B-B14F-4D97-AF65-F5344CB8AC3E}">
        <p14:creationId xmlns:p14="http://schemas.microsoft.com/office/powerpoint/2010/main" val="161381202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6F2AD56-5BF8-A44E-B096-B5476E1F04EF}" type="slidenum">
              <a:rPr lang="en-US" smtClean="0"/>
              <a:t>‹#›</a:t>
            </a:fld>
            <a:endParaRPr lang="en-US"/>
          </a:p>
        </p:txBody>
      </p:sp>
    </p:spTree>
    <p:extLst>
      <p:ext uri="{BB962C8B-B14F-4D97-AF65-F5344CB8AC3E}">
        <p14:creationId xmlns:p14="http://schemas.microsoft.com/office/powerpoint/2010/main" val="1678821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7746" y="548640"/>
            <a:ext cx="4718684" cy="1920240"/>
          </a:xfrm>
        </p:spPr>
        <p:txBody>
          <a:bodyPr anchor="b"/>
          <a:lstStyle>
            <a:lvl1pPr>
              <a:defRPr sz="3840"/>
            </a:lvl1pPr>
          </a:lstStyle>
          <a:p>
            <a:r>
              <a:rPr lang="en-US"/>
              <a:t>Click to edit Master title style</a:t>
            </a:r>
          </a:p>
        </p:txBody>
      </p:sp>
      <p:sp>
        <p:nvSpPr>
          <p:cNvPr id="3" name="Content Placeholder 2"/>
          <p:cNvSpPr>
            <a:spLocks noGrp="1"/>
          </p:cNvSpPr>
          <p:nvPr>
            <p:ph idx="1"/>
          </p:nvPr>
        </p:nvSpPr>
        <p:spPr>
          <a:xfrm>
            <a:off x="6219826" y="1184911"/>
            <a:ext cx="7406640" cy="5848350"/>
          </a:xfrm>
        </p:spPr>
        <p:txBody>
          <a:bodyPr/>
          <a:lstStyle>
            <a:lvl1pPr>
              <a:defRPr sz="3840"/>
            </a:lvl1pPr>
            <a:lvl2pPr>
              <a:defRPr sz="3360"/>
            </a:lvl2pPr>
            <a:lvl3pPr>
              <a:defRPr sz="2880"/>
            </a:lvl3pPr>
            <a:lvl4pPr>
              <a:defRPr sz="2400"/>
            </a:lvl4pPr>
            <a:lvl5pPr>
              <a:defRPr sz="2400"/>
            </a:lvl5pPr>
            <a:lvl6pPr>
              <a:defRPr sz="2400"/>
            </a:lvl6pPr>
            <a:lvl7pPr>
              <a:defRPr sz="2400"/>
            </a:lvl7pPr>
            <a:lvl8pPr>
              <a:defRPr sz="2400"/>
            </a:lvl8pPr>
            <a:lvl9pPr>
              <a:defRPr sz="2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007746" y="2468880"/>
            <a:ext cx="4718684" cy="4573906"/>
          </a:xfrm>
        </p:spPr>
        <p:txBody>
          <a:bodyPr/>
          <a:lstStyle>
            <a:lvl1pPr marL="0" indent="0">
              <a:buNone/>
              <a:defRPr sz="1920"/>
            </a:lvl1pPr>
            <a:lvl2pPr marL="548640" indent="0">
              <a:buNone/>
              <a:defRPr sz="1680"/>
            </a:lvl2pPr>
            <a:lvl3pPr marL="1097280" indent="0">
              <a:buNone/>
              <a:defRPr sz="1440"/>
            </a:lvl3pPr>
            <a:lvl4pPr marL="1645920" indent="0">
              <a:buNone/>
              <a:defRPr sz="1200"/>
            </a:lvl4pPr>
            <a:lvl5pPr marL="2194560" indent="0">
              <a:buNone/>
              <a:defRPr sz="1200"/>
            </a:lvl5pPr>
            <a:lvl6pPr marL="2743200" indent="0">
              <a:buNone/>
              <a:defRPr sz="1200"/>
            </a:lvl6pPr>
            <a:lvl7pPr marL="3291840" indent="0">
              <a:buNone/>
              <a:defRPr sz="1200"/>
            </a:lvl7pPr>
            <a:lvl8pPr marL="3840480" indent="0">
              <a:buNone/>
              <a:defRPr sz="1200"/>
            </a:lvl8pPr>
            <a:lvl9pPr marL="4389120" indent="0">
              <a:buNone/>
              <a:defRPr sz="1200"/>
            </a:lvl9pPr>
          </a:lstStyle>
          <a:p>
            <a:pPr lvl="0"/>
            <a:r>
              <a:rPr lang="en-US"/>
              <a:t>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6F2AD56-5BF8-A44E-B096-B5476E1F04EF}" type="slidenum">
              <a:rPr lang="en-US" smtClean="0"/>
              <a:t>‹#›</a:t>
            </a:fld>
            <a:endParaRPr lang="en-US"/>
          </a:p>
        </p:txBody>
      </p:sp>
    </p:spTree>
    <p:extLst>
      <p:ext uri="{BB962C8B-B14F-4D97-AF65-F5344CB8AC3E}">
        <p14:creationId xmlns:p14="http://schemas.microsoft.com/office/powerpoint/2010/main" val="264042408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7746" y="548640"/>
            <a:ext cx="4718684" cy="1920240"/>
          </a:xfrm>
        </p:spPr>
        <p:txBody>
          <a:bodyPr anchor="b"/>
          <a:lstStyle>
            <a:lvl1pPr>
              <a:defRPr sz="3840"/>
            </a:lvl1pPr>
          </a:lstStyle>
          <a:p>
            <a:r>
              <a:rPr lang="en-US"/>
              <a:t>Click to edit Master title style</a:t>
            </a:r>
          </a:p>
        </p:txBody>
      </p:sp>
      <p:sp>
        <p:nvSpPr>
          <p:cNvPr id="3" name="Picture Placeholder 2"/>
          <p:cNvSpPr>
            <a:spLocks noGrp="1" noChangeAspect="1"/>
          </p:cNvSpPr>
          <p:nvPr>
            <p:ph type="pic" idx="1"/>
          </p:nvPr>
        </p:nvSpPr>
        <p:spPr>
          <a:xfrm>
            <a:off x="6219826" y="1184911"/>
            <a:ext cx="7406640" cy="5848350"/>
          </a:xfrm>
        </p:spPr>
        <p:txBody>
          <a:bodyPr anchor="t"/>
          <a:lstStyle>
            <a:lvl1pPr marL="0" indent="0">
              <a:buNone/>
              <a:defRPr sz="3840"/>
            </a:lvl1pPr>
            <a:lvl2pPr marL="548640" indent="0">
              <a:buNone/>
              <a:defRPr sz="3360"/>
            </a:lvl2pPr>
            <a:lvl3pPr marL="1097280" indent="0">
              <a:buNone/>
              <a:defRPr sz="2880"/>
            </a:lvl3pPr>
            <a:lvl4pPr marL="1645920" indent="0">
              <a:buNone/>
              <a:defRPr sz="2400"/>
            </a:lvl4pPr>
            <a:lvl5pPr marL="2194560" indent="0">
              <a:buNone/>
              <a:defRPr sz="2400"/>
            </a:lvl5pPr>
            <a:lvl6pPr marL="2743200" indent="0">
              <a:buNone/>
              <a:defRPr sz="2400"/>
            </a:lvl6pPr>
            <a:lvl7pPr marL="3291840" indent="0">
              <a:buNone/>
              <a:defRPr sz="2400"/>
            </a:lvl7pPr>
            <a:lvl8pPr marL="3840480" indent="0">
              <a:buNone/>
              <a:defRPr sz="2400"/>
            </a:lvl8pPr>
            <a:lvl9pPr marL="4389120" indent="0">
              <a:buNone/>
              <a:defRPr sz="2400"/>
            </a:lvl9pPr>
          </a:lstStyle>
          <a:p>
            <a:r>
              <a:rPr lang="en-US"/>
              <a:t>Click icon to add picture</a:t>
            </a:r>
          </a:p>
        </p:txBody>
      </p:sp>
      <p:sp>
        <p:nvSpPr>
          <p:cNvPr id="4" name="Text Placeholder 3"/>
          <p:cNvSpPr>
            <a:spLocks noGrp="1"/>
          </p:cNvSpPr>
          <p:nvPr>
            <p:ph type="body" sz="half" idx="2"/>
          </p:nvPr>
        </p:nvSpPr>
        <p:spPr>
          <a:xfrm>
            <a:off x="1007746" y="2468880"/>
            <a:ext cx="4718684" cy="4573906"/>
          </a:xfrm>
        </p:spPr>
        <p:txBody>
          <a:bodyPr/>
          <a:lstStyle>
            <a:lvl1pPr marL="0" indent="0">
              <a:buNone/>
              <a:defRPr sz="1920"/>
            </a:lvl1pPr>
            <a:lvl2pPr marL="548640" indent="0">
              <a:buNone/>
              <a:defRPr sz="1680"/>
            </a:lvl2pPr>
            <a:lvl3pPr marL="1097280" indent="0">
              <a:buNone/>
              <a:defRPr sz="1440"/>
            </a:lvl3pPr>
            <a:lvl4pPr marL="1645920" indent="0">
              <a:buNone/>
              <a:defRPr sz="1200"/>
            </a:lvl4pPr>
            <a:lvl5pPr marL="2194560" indent="0">
              <a:buNone/>
              <a:defRPr sz="1200"/>
            </a:lvl5pPr>
            <a:lvl6pPr marL="2743200" indent="0">
              <a:buNone/>
              <a:defRPr sz="1200"/>
            </a:lvl6pPr>
            <a:lvl7pPr marL="3291840" indent="0">
              <a:buNone/>
              <a:defRPr sz="1200"/>
            </a:lvl7pPr>
            <a:lvl8pPr marL="3840480" indent="0">
              <a:buNone/>
              <a:defRPr sz="1200"/>
            </a:lvl8pPr>
            <a:lvl9pPr marL="4389120" indent="0">
              <a:buNone/>
              <a:defRPr sz="1200"/>
            </a:lvl9pPr>
          </a:lstStyle>
          <a:p>
            <a:pPr lvl="0"/>
            <a:r>
              <a:rPr lang="en-US"/>
              <a:t>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6F2AD56-5BF8-A44E-B096-B5476E1F04EF}" type="slidenum">
              <a:rPr lang="en-US" smtClean="0"/>
              <a:t>‹#›</a:t>
            </a:fld>
            <a:endParaRPr lang="en-US"/>
          </a:p>
        </p:txBody>
      </p:sp>
    </p:spTree>
    <p:extLst>
      <p:ext uri="{BB962C8B-B14F-4D97-AF65-F5344CB8AC3E}">
        <p14:creationId xmlns:p14="http://schemas.microsoft.com/office/powerpoint/2010/main" val="252339636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F2AD56-5BF8-A44E-B096-B5476E1F04EF}" type="slidenum">
              <a:rPr lang="en-US" smtClean="0"/>
              <a:t>‹#›</a:t>
            </a:fld>
            <a:endParaRPr lang="en-US"/>
          </a:p>
        </p:txBody>
      </p:sp>
    </p:spTree>
    <p:extLst>
      <p:ext uri="{BB962C8B-B14F-4D97-AF65-F5344CB8AC3E}">
        <p14:creationId xmlns:p14="http://schemas.microsoft.com/office/powerpoint/2010/main" val="123064580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469880" y="438150"/>
            <a:ext cx="3154680" cy="6974206"/>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005840" y="438150"/>
            <a:ext cx="9281160" cy="6974206"/>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F2AD56-5BF8-A44E-B096-B5476E1F04EF}" type="slidenum">
              <a:rPr lang="en-US" smtClean="0"/>
              <a:t>‹#›</a:t>
            </a:fld>
            <a:endParaRPr lang="en-US"/>
          </a:p>
        </p:txBody>
      </p:sp>
    </p:spTree>
    <p:extLst>
      <p:ext uri="{BB962C8B-B14F-4D97-AF65-F5344CB8AC3E}">
        <p14:creationId xmlns:p14="http://schemas.microsoft.com/office/powerpoint/2010/main" val="31949845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C44A8015-EE13-5642-8C01-2377BE5BDF4A}"/>
              </a:ext>
            </a:extLst>
          </p:cNvPr>
          <p:cNvPicPr>
            <a:picLocks noChangeAspect="1"/>
          </p:cNvPicPr>
          <p:nvPr userDrawn="1"/>
        </p:nvPicPr>
        <p:blipFill>
          <a:blip r:embed="rId2"/>
          <a:stretch>
            <a:fillRect/>
          </a:stretch>
        </p:blipFill>
        <p:spPr>
          <a:xfrm>
            <a:off x="1" y="8132319"/>
            <a:ext cx="14630400" cy="95753"/>
          </a:xfrm>
          <a:prstGeom prst="rect">
            <a:avLst/>
          </a:prstGeom>
        </p:spPr>
      </p:pic>
      <p:pic>
        <p:nvPicPr>
          <p:cNvPr id="14" name="Picture 13">
            <a:extLst>
              <a:ext uri="{FF2B5EF4-FFF2-40B4-BE49-F238E27FC236}">
                <a16:creationId xmlns:a16="http://schemas.microsoft.com/office/drawing/2014/main" id="{CA854A3C-C2B5-8E4F-BA58-6C158492A351}"/>
              </a:ext>
            </a:extLst>
          </p:cNvPr>
          <p:cNvPicPr>
            <a:picLocks noChangeAspect="1"/>
          </p:cNvPicPr>
          <p:nvPr userDrawn="1"/>
        </p:nvPicPr>
        <p:blipFill>
          <a:blip r:embed="rId3"/>
          <a:stretch>
            <a:fillRect/>
          </a:stretch>
        </p:blipFill>
        <p:spPr>
          <a:xfrm>
            <a:off x="13251943" y="7425292"/>
            <a:ext cx="918972" cy="320431"/>
          </a:xfrm>
          <a:prstGeom prst="rect">
            <a:avLst/>
          </a:prstGeom>
        </p:spPr>
      </p:pic>
      <p:sp>
        <p:nvSpPr>
          <p:cNvPr id="4" name="Slide Number Placeholder 3">
            <a:extLst>
              <a:ext uri="{FF2B5EF4-FFF2-40B4-BE49-F238E27FC236}">
                <a16:creationId xmlns:a16="http://schemas.microsoft.com/office/drawing/2014/main" id="{1DFCAC02-521A-1D4A-BE82-AA5B5AEEA2CF}"/>
              </a:ext>
            </a:extLst>
          </p:cNvPr>
          <p:cNvSpPr>
            <a:spLocks noGrp="1"/>
          </p:cNvSpPr>
          <p:nvPr>
            <p:ph type="sldNum" sz="quarter" idx="12"/>
          </p:nvPr>
        </p:nvSpPr>
        <p:spPr>
          <a:xfrm>
            <a:off x="324091" y="7477148"/>
            <a:ext cx="4584732" cy="438150"/>
          </a:xfrm>
        </p:spPr>
        <p:txBody>
          <a:bodyPr/>
          <a:lstStyle>
            <a:lvl1pPr algn="l">
              <a:defRPr sz="1500">
                <a:latin typeface="BrownStd Regular Alternate" pitchFamily="2" charset="77"/>
              </a:defRPr>
            </a:lvl1pPr>
          </a:lstStyle>
          <a:p>
            <a:fld id="{66F2AD56-5BF8-A44E-B096-B5476E1F04EF}" type="slidenum">
              <a:rPr lang="en-US" smtClean="0"/>
              <a:pPr/>
              <a:t>‹#›</a:t>
            </a:fld>
            <a:endParaRPr lang="en-US"/>
          </a:p>
        </p:txBody>
      </p:sp>
    </p:spTree>
    <p:extLst>
      <p:ext uri="{BB962C8B-B14F-4D97-AF65-F5344CB8AC3E}">
        <p14:creationId xmlns:p14="http://schemas.microsoft.com/office/powerpoint/2010/main" val="187293586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44A8015-EE13-5642-8C01-2377BE5BDF4A}"/>
              </a:ext>
            </a:extLst>
          </p:cNvPr>
          <p:cNvPicPr>
            <a:picLocks noChangeAspect="1"/>
          </p:cNvPicPr>
          <p:nvPr userDrawn="1"/>
        </p:nvPicPr>
        <p:blipFill>
          <a:blip r:embed="rId2"/>
          <a:stretch>
            <a:fillRect/>
          </a:stretch>
        </p:blipFill>
        <p:spPr>
          <a:xfrm>
            <a:off x="1" y="8132319"/>
            <a:ext cx="14630400" cy="95753"/>
          </a:xfrm>
          <a:prstGeom prst="rect">
            <a:avLst/>
          </a:prstGeom>
        </p:spPr>
      </p:pic>
      <p:sp>
        <p:nvSpPr>
          <p:cNvPr id="8" name="TextBox 7">
            <a:extLst>
              <a:ext uri="{FF2B5EF4-FFF2-40B4-BE49-F238E27FC236}">
                <a16:creationId xmlns:a16="http://schemas.microsoft.com/office/drawing/2014/main" id="{43BBDF05-3031-C144-9B19-72C26A4F4194}"/>
              </a:ext>
            </a:extLst>
          </p:cNvPr>
          <p:cNvSpPr txBox="1"/>
          <p:nvPr userDrawn="1"/>
        </p:nvSpPr>
        <p:spPr>
          <a:xfrm>
            <a:off x="457200" y="7622931"/>
            <a:ext cx="228600" cy="153888"/>
          </a:xfrm>
          <a:prstGeom prst="rect">
            <a:avLst/>
          </a:prstGeom>
          <a:noFill/>
        </p:spPr>
        <p:txBody>
          <a:bodyPr wrap="square" lIns="0" tIns="0" rIns="0" bIns="0" rtlCol="0">
            <a:spAutoFit/>
          </a:bodyPr>
          <a:lstStyle/>
          <a:p>
            <a:fld id="{D4F1C14F-CD89-E94B-871E-608ACC0813B7}" type="slidenum">
              <a:rPr lang="en-US" sz="1000" b="0" i="0" smtClean="0">
                <a:solidFill>
                  <a:schemeClr val="tx1">
                    <a:lumMod val="75000"/>
                    <a:lumOff val="25000"/>
                  </a:schemeClr>
                </a:solidFill>
                <a:latin typeface="Arial Regular"/>
                <a:ea typeface="Helvetica" charset="0"/>
                <a:cs typeface="Helvetica" charset="0"/>
              </a:rPr>
              <a:pPr/>
              <a:t>‹#›</a:t>
            </a:fld>
            <a:endParaRPr lang="en-US" sz="1000" b="0" i="0">
              <a:solidFill>
                <a:schemeClr val="tx1">
                  <a:lumMod val="75000"/>
                  <a:lumOff val="25000"/>
                </a:schemeClr>
              </a:solidFill>
              <a:latin typeface="Arial Regular"/>
              <a:ea typeface="Helvetica" charset="0"/>
              <a:cs typeface="Helvetica" charset="0"/>
            </a:endParaRPr>
          </a:p>
        </p:txBody>
      </p:sp>
      <p:pic>
        <p:nvPicPr>
          <p:cNvPr id="10" name="Picture 9">
            <a:extLst>
              <a:ext uri="{FF2B5EF4-FFF2-40B4-BE49-F238E27FC236}">
                <a16:creationId xmlns:a16="http://schemas.microsoft.com/office/drawing/2014/main" id="{CA854A3C-C2B5-8E4F-BA58-6C158492A351}"/>
              </a:ext>
            </a:extLst>
          </p:cNvPr>
          <p:cNvPicPr>
            <a:picLocks noChangeAspect="1"/>
          </p:cNvPicPr>
          <p:nvPr userDrawn="1"/>
        </p:nvPicPr>
        <p:blipFill>
          <a:blip r:embed="rId3"/>
          <a:stretch>
            <a:fillRect/>
          </a:stretch>
        </p:blipFill>
        <p:spPr>
          <a:xfrm>
            <a:off x="13251943" y="7425292"/>
            <a:ext cx="918972" cy="320431"/>
          </a:xfrm>
          <a:prstGeom prst="rect">
            <a:avLst/>
          </a:prstGeom>
        </p:spPr>
      </p:pic>
      <p:sp>
        <p:nvSpPr>
          <p:cNvPr id="2" name="Title 1">
            <a:extLst>
              <a:ext uri="{FF2B5EF4-FFF2-40B4-BE49-F238E27FC236}">
                <a16:creationId xmlns:a16="http://schemas.microsoft.com/office/drawing/2014/main" id="{F554FA9F-AC53-4D77-BEB3-71FC997FE8C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0294920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C44A8015-EE13-5642-8C01-2377BE5BDF4A}"/>
              </a:ext>
            </a:extLst>
          </p:cNvPr>
          <p:cNvPicPr>
            <a:picLocks noChangeAspect="1"/>
          </p:cNvPicPr>
          <p:nvPr userDrawn="1"/>
        </p:nvPicPr>
        <p:blipFill>
          <a:blip r:embed="rId2"/>
          <a:stretch>
            <a:fillRect/>
          </a:stretch>
        </p:blipFill>
        <p:spPr>
          <a:xfrm>
            <a:off x="1" y="8132319"/>
            <a:ext cx="14630400" cy="95753"/>
          </a:xfrm>
          <a:prstGeom prst="rect">
            <a:avLst/>
          </a:prstGeom>
        </p:spPr>
      </p:pic>
      <p:sp>
        <p:nvSpPr>
          <p:cNvPr id="4" name="Slide Number Placeholder 3">
            <a:extLst>
              <a:ext uri="{FF2B5EF4-FFF2-40B4-BE49-F238E27FC236}">
                <a16:creationId xmlns:a16="http://schemas.microsoft.com/office/drawing/2014/main" id="{2C33D100-D893-3F4F-8053-4B307376D0AF}"/>
              </a:ext>
            </a:extLst>
          </p:cNvPr>
          <p:cNvSpPr>
            <a:spLocks noGrp="1"/>
          </p:cNvSpPr>
          <p:nvPr>
            <p:ph type="sldNum" sz="quarter" idx="12"/>
          </p:nvPr>
        </p:nvSpPr>
        <p:spPr>
          <a:xfrm>
            <a:off x="324091" y="7477148"/>
            <a:ext cx="4584732" cy="438150"/>
          </a:xfrm>
        </p:spPr>
        <p:txBody>
          <a:bodyPr/>
          <a:lstStyle>
            <a:lvl1pPr algn="l">
              <a:defRPr sz="1500">
                <a:latin typeface="BrownStd Regular Alternate" pitchFamily="2" charset="77"/>
              </a:defRPr>
            </a:lvl1pPr>
          </a:lstStyle>
          <a:p>
            <a:fld id="{66F2AD56-5BF8-A44E-B096-B5476E1F04EF}" type="slidenum">
              <a:rPr lang="en-US" smtClean="0"/>
              <a:pPr/>
              <a:t>‹#›</a:t>
            </a:fld>
            <a:endParaRPr lang="en-US"/>
          </a:p>
        </p:txBody>
      </p:sp>
    </p:spTree>
    <p:extLst>
      <p:ext uri="{BB962C8B-B14F-4D97-AF65-F5344CB8AC3E}">
        <p14:creationId xmlns:p14="http://schemas.microsoft.com/office/powerpoint/2010/main" val="482706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C44A8015-EE13-5642-8C01-2377BE5BDF4A}"/>
              </a:ext>
            </a:extLst>
          </p:cNvPr>
          <p:cNvPicPr>
            <a:picLocks noChangeAspect="1"/>
          </p:cNvPicPr>
          <p:nvPr userDrawn="1"/>
        </p:nvPicPr>
        <p:blipFill>
          <a:blip r:embed="rId2"/>
          <a:stretch>
            <a:fillRect/>
          </a:stretch>
        </p:blipFill>
        <p:spPr>
          <a:xfrm>
            <a:off x="1" y="8132319"/>
            <a:ext cx="14630400" cy="95753"/>
          </a:xfrm>
          <a:prstGeom prst="rect">
            <a:avLst/>
          </a:prstGeom>
        </p:spPr>
      </p:pic>
      <p:pic>
        <p:nvPicPr>
          <p:cNvPr id="5" name="Picture 4">
            <a:extLst>
              <a:ext uri="{FF2B5EF4-FFF2-40B4-BE49-F238E27FC236}">
                <a16:creationId xmlns:a16="http://schemas.microsoft.com/office/drawing/2014/main" id="{CE19530B-4527-0B45-A385-226E22297640}"/>
              </a:ext>
            </a:extLst>
          </p:cNvPr>
          <p:cNvPicPr>
            <a:picLocks noChangeAspect="1"/>
          </p:cNvPicPr>
          <p:nvPr userDrawn="1"/>
        </p:nvPicPr>
        <p:blipFill>
          <a:blip r:embed="rId3"/>
          <a:stretch>
            <a:fillRect/>
          </a:stretch>
        </p:blipFill>
        <p:spPr>
          <a:xfrm>
            <a:off x="13251943" y="7424067"/>
            <a:ext cx="918972" cy="322882"/>
          </a:xfrm>
          <a:prstGeom prst="rect">
            <a:avLst/>
          </a:prstGeom>
        </p:spPr>
      </p:pic>
      <p:sp>
        <p:nvSpPr>
          <p:cNvPr id="6" name="Slide Number Placeholder 3">
            <a:extLst>
              <a:ext uri="{FF2B5EF4-FFF2-40B4-BE49-F238E27FC236}">
                <a16:creationId xmlns:a16="http://schemas.microsoft.com/office/drawing/2014/main" id="{41607D74-5471-2443-A75E-B369240455C3}"/>
              </a:ext>
            </a:extLst>
          </p:cNvPr>
          <p:cNvSpPr>
            <a:spLocks noGrp="1"/>
          </p:cNvSpPr>
          <p:nvPr>
            <p:ph type="sldNum" sz="quarter" idx="12"/>
          </p:nvPr>
        </p:nvSpPr>
        <p:spPr>
          <a:xfrm>
            <a:off x="324091" y="7477148"/>
            <a:ext cx="4584732" cy="438150"/>
          </a:xfrm>
        </p:spPr>
        <p:txBody>
          <a:bodyPr/>
          <a:lstStyle>
            <a:lvl1pPr algn="l">
              <a:defRPr sz="1500">
                <a:solidFill>
                  <a:schemeClr val="bg1"/>
                </a:solidFill>
                <a:latin typeface="BrownStd Regular Alternate" pitchFamily="2" charset="77"/>
              </a:defRPr>
            </a:lvl1pPr>
          </a:lstStyle>
          <a:p>
            <a:fld id="{66F2AD56-5BF8-A44E-B096-B5476E1F04EF}" type="slidenum">
              <a:rPr lang="en-US" smtClean="0"/>
              <a:pPr/>
              <a:t>‹#›</a:t>
            </a:fld>
            <a:endParaRPr lang="en-US"/>
          </a:p>
        </p:txBody>
      </p:sp>
    </p:spTree>
    <p:extLst>
      <p:ext uri="{BB962C8B-B14F-4D97-AF65-F5344CB8AC3E}">
        <p14:creationId xmlns:p14="http://schemas.microsoft.com/office/powerpoint/2010/main" val="19492654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C44A8015-EE13-5642-8C01-2377BE5BDF4A}"/>
              </a:ext>
            </a:extLst>
          </p:cNvPr>
          <p:cNvPicPr>
            <a:picLocks noChangeAspect="1"/>
          </p:cNvPicPr>
          <p:nvPr userDrawn="1"/>
        </p:nvPicPr>
        <p:blipFill>
          <a:blip r:embed="rId2"/>
          <a:stretch>
            <a:fillRect/>
          </a:stretch>
        </p:blipFill>
        <p:spPr>
          <a:xfrm>
            <a:off x="1" y="8132319"/>
            <a:ext cx="14630400" cy="95753"/>
          </a:xfrm>
          <a:prstGeom prst="rect">
            <a:avLst/>
          </a:prstGeom>
        </p:spPr>
      </p:pic>
      <p:sp>
        <p:nvSpPr>
          <p:cNvPr id="4" name="Slide Number Placeholder 3">
            <a:extLst>
              <a:ext uri="{FF2B5EF4-FFF2-40B4-BE49-F238E27FC236}">
                <a16:creationId xmlns:a16="http://schemas.microsoft.com/office/drawing/2014/main" id="{C19F672D-F3AE-504F-87DC-F6CBE246D293}"/>
              </a:ext>
            </a:extLst>
          </p:cNvPr>
          <p:cNvSpPr>
            <a:spLocks noGrp="1"/>
          </p:cNvSpPr>
          <p:nvPr>
            <p:ph type="sldNum" sz="quarter" idx="12"/>
          </p:nvPr>
        </p:nvSpPr>
        <p:spPr>
          <a:xfrm>
            <a:off x="324091" y="7477148"/>
            <a:ext cx="4584732" cy="438150"/>
          </a:xfrm>
        </p:spPr>
        <p:txBody>
          <a:bodyPr/>
          <a:lstStyle>
            <a:lvl1pPr algn="l">
              <a:defRPr sz="1500">
                <a:solidFill>
                  <a:schemeClr val="bg1"/>
                </a:solidFill>
                <a:latin typeface="BrownStd Regular Alternate" pitchFamily="2" charset="77"/>
              </a:defRPr>
            </a:lvl1pPr>
          </a:lstStyle>
          <a:p>
            <a:fld id="{66F2AD56-5BF8-A44E-B096-B5476E1F04EF}" type="slidenum">
              <a:rPr lang="en-US" smtClean="0"/>
              <a:pPr/>
              <a:t>‹#›</a:t>
            </a:fld>
            <a:endParaRPr lang="en-US"/>
          </a:p>
        </p:txBody>
      </p:sp>
    </p:spTree>
    <p:extLst>
      <p:ext uri="{BB962C8B-B14F-4D97-AF65-F5344CB8AC3E}">
        <p14:creationId xmlns:p14="http://schemas.microsoft.com/office/powerpoint/2010/main" val="11057678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C44A8015-EE13-5642-8C01-2377BE5BDF4A}"/>
              </a:ext>
            </a:extLst>
          </p:cNvPr>
          <p:cNvPicPr>
            <a:picLocks noChangeAspect="1"/>
          </p:cNvPicPr>
          <p:nvPr userDrawn="1"/>
        </p:nvPicPr>
        <p:blipFill>
          <a:blip r:embed="rId2"/>
          <a:stretch>
            <a:fillRect/>
          </a:stretch>
        </p:blipFill>
        <p:spPr>
          <a:xfrm>
            <a:off x="1" y="8132319"/>
            <a:ext cx="14630400" cy="95753"/>
          </a:xfrm>
          <a:prstGeom prst="rect">
            <a:avLst/>
          </a:prstGeom>
        </p:spPr>
      </p:pic>
    </p:spTree>
    <p:extLst>
      <p:ext uri="{BB962C8B-B14F-4D97-AF65-F5344CB8AC3E}">
        <p14:creationId xmlns:p14="http://schemas.microsoft.com/office/powerpoint/2010/main" val="10166143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8FF1A208-FD03-9E40-86F2-F887BE7695FB}"/>
              </a:ext>
            </a:extLst>
          </p:cNvPr>
          <p:cNvPicPr>
            <a:picLocks noChangeAspect="1"/>
          </p:cNvPicPr>
          <p:nvPr userDrawn="1"/>
        </p:nvPicPr>
        <p:blipFill>
          <a:blip r:embed="rId2"/>
          <a:stretch>
            <a:fillRect/>
          </a:stretch>
        </p:blipFill>
        <p:spPr>
          <a:xfrm>
            <a:off x="0" y="0"/>
            <a:ext cx="14630400" cy="8132319"/>
          </a:xfrm>
          <a:prstGeom prst="rect">
            <a:avLst/>
          </a:prstGeom>
        </p:spPr>
      </p:pic>
      <p:sp>
        <p:nvSpPr>
          <p:cNvPr id="2" name="Title 1"/>
          <p:cNvSpPr>
            <a:spLocks noGrp="1"/>
          </p:cNvSpPr>
          <p:nvPr>
            <p:ph type="title"/>
          </p:nvPr>
        </p:nvSpPr>
        <p:spPr>
          <a:xfrm>
            <a:off x="998220" y="4977114"/>
            <a:ext cx="12618720" cy="1382070"/>
          </a:xfrm>
        </p:spPr>
        <p:txBody>
          <a:bodyPr anchor="b">
            <a:normAutofit/>
          </a:bodyPr>
          <a:lstStyle>
            <a:lvl1pPr algn="ctr">
              <a:defRPr sz="3600">
                <a:latin typeface="Arial" panose="020B0604020202020204" pitchFamily="34" charset="0"/>
                <a:cs typeface="Arial" panose="020B0604020202020204" pitchFamily="34" charset="0"/>
              </a:defRPr>
            </a:lvl1pPr>
          </a:lstStyle>
          <a:p>
            <a:r>
              <a:rPr lang="en-US"/>
              <a:t>Click to edit Master title style</a:t>
            </a:r>
          </a:p>
        </p:txBody>
      </p:sp>
      <p:sp>
        <p:nvSpPr>
          <p:cNvPr id="3" name="Text Placeholder 2"/>
          <p:cNvSpPr>
            <a:spLocks noGrp="1"/>
          </p:cNvSpPr>
          <p:nvPr>
            <p:ph type="body" idx="1"/>
          </p:nvPr>
        </p:nvSpPr>
        <p:spPr>
          <a:xfrm>
            <a:off x="2006375" y="6516547"/>
            <a:ext cx="10602410" cy="694479"/>
          </a:xfrm>
        </p:spPr>
        <p:txBody>
          <a:bodyPr>
            <a:normAutofit/>
          </a:bodyPr>
          <a:lstStyle>
            <a:lvl1pPr marL="0" indent="0" algn="ctr">
              <a:lnSpc>
                <a:spcPct val="100000"/>
              </a:lnSpc>
              <a:buNone/>
              <a:defRPr sz="1800">
                <a:solidFill>
                  <a:schemeClr val="bg2">
                    <a:lumMod val="50000"/>
                  </a:schemeClr>
                </a:solidFill>
              </a:defRPr>
            </a:lvl1pPr>
            <a:lvl2pPr marL="548640" indent="0">
              <a:buNone/>
              <a:defRPr sz="2400">
                <a:solidFill>
                  <a:schemeClr val="tx1">
                    <a:tint val="75000"/>
                  </a:schemeClr>
                </a:solidFill>
              </a:defRPr>
            </a:lvl2pPr>
            <a:lvl3pPr marL="1097280" indent="0">
              <a:buNone/>
              <a:defRPr sz="2160">
                <a:solidFill>
                  <a:schemeClr val="tx1">
                    <a:tint val="75000"/>
                  </a:schemeClr>
                </a:solidFill>
              </a:defRPr>
            </a:lvl3pPr>
            <a:lvl4pPr marL="1645920" indent="0">
              <a:buNone/>
              <a:defRPr sz="1920">
                <a:solidFill>
                  <a:schemeClr val="tx1">
                    <a:tint val="75000"/>
                  </a:schemeClr>
                </a:solidFill>
              </a:defRPr>
            </a:lvl4pPr>
            <a:lvl5pPr marL="2194560" indent="0">
              <a:buNone/>
              <a:defRPr sz="1920">
                <a:solidFill>
                  <a:schemeClr val="tx1">
                    <a:tint val="75000"/>
                  </a:schemeClr>
                </a:solidFill>
              </a:defRPr>
            </a:lvl5pPr>
            <a:lvl6pPr marL="2743200" indent="0">
              <a:buNone/>
              <a:defRPr sz="1920">
                <a:solidFill>
                  <a:schemeClr val="tx1">
                    <a:tint val="75000"/>
                  </a:schemeClr>
                </a:solidFill>
              </a:defRPr>
            </a:lvl6pPr>
            <a:lvl7pPr marL="3291840" indent="0">
              <a:buNone/>
              <a:defRPr sz="1920">
                <a:solidFill>
                  <a:schemeClr val="tx1">
                    <a:tint val="75000"/>
                  </a:schemeClr>
                </a:solidFill>
              </a:defRPr>
            </a:lvl7pPr>
            <a:lvl8pPr marL="3840480" indent="0">
              <a:buNone/>
              <a:defRPr sz="1920">
                <a:solidFill>
                  <a:schemeClr val="tx1">
                    <a:tint val="75000"/>
                  </a:schemeClr>
                </a:solidFill>
              </a:defRPr>
            </a:lvl8pPr>
            <a:lvl9pPr marL="4389120" indent="0">
              <a:buNone/>
              <a:defRPr sz="192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3487935" y="7442424"/>
            <a:ext cx="7639290" cy="416784"/>
          </a:xfrm>
        </p:spPr>
        <p:txBody>
          <a:bodyPr/>
          <a:lstStyle>
            <a:lvl1pPr algn="ctr">
              <a:defRPr/>
            </a:lvl1pPr>
          </a:lstStyle>
          <a:p>
            <a:endParaRPr lang="en-US"/>
          </a:p>
        </p:txBody>
      </p:sp>
      <p:pic>
        <p:nvPicPr>
          <p:cNvPr id="8" name="Picture 7">
            <a:extLst>
              <a:ext uri="{FF2B5EF4-FFF2-40B4-BE49-F238E27FC236}">
                <a16:creationId xmlns:a16="http://schemas.microsoft.com/office/drawing/2014/main" id="{33E43C53-D185-D34C-AEC6-B937C768F41B}"/>
              </a:ext>
            </a:extLst>
          </p:cNvPr>
          <p:cNvPicPr>
            <a:picLocks noChangeAspect="1"/>
          </p:cNvPicPr>
          <p:nvPr userDrawn="1"/>
        </p:nvPicPr>
        <p:blipFill>
          <a:blip r:embed="rId3"/>
          <a:stretch>
            <a:fillRect/>
          </a:stretch>
        </p:blipFill>
        <p:spPr>
          <a:xfrm>
            <a:off x="1" y="8132319"/>
            <a:ext cx="14630400" cy="95753"/>
          </a:xfrm>
          <a:prstGeom prst="rect">
            <a:avLst/>
          </a:prstGeom>
        </p:spPr>
      </p:pic>
    </p:spTree>
    <p:extLst>
      <p:ext uri="{BB962C8B-B14F-4D97-AF65-F5344CB8AC3E}">
        <p14:creationId xmlns:p14="http://schemas.microsoft.com/office/powerpoint/2010/main" val="18193267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199" y="502276"/>
            <a:ext cx="13652339" cy="905197"/>
          </a:xfrm>
        </p:spPr>
        <p:txBody>
          <a:bodyPr anchor="b">
            <a:normAutofit/>
          </a:bodyPr>
          <a:lstStyle>
            <a:lvl1pPr>
              <a:defRPr sz="2800" b="0">
                <a:solidFill>
                  <a:schemeClr val="tx1">
                    <a:lumMod val="75000"/>
                    <a:lumOff val="25000"/>
                  </a:schemeClr>
                </a:solidFill>
              </a:defRPr>
            </a:lvl1pPr>
          </a:lstStyle>
          <a:p>
            <a:r>
              <a:rPr lang="en-US"/>
              <a:t>Click to edit Master title style</a:t>
            </a:r>
          </a:p>
        </p:txBody>
      </p:sp>
      <p:sp>
        <p:nvSpPr>
          <p:cNvPr id="3" name="Content Placeholder 2"/>
          <p:cNvSpPr>
            <a:spLocks noGrp="1"/>
          </p:cNvSpPr>
          <p:nvPr>
            <p:ph sz="half" idx="1"/>
          </p:nvPr>
        </p:nvSpPr>
        <p:spPr>
          <a:xfrm>
            <a:off x="457199" y="1648496"/>
            <a:ext cx="9227714" cy="5763860"/>
          </a:xfrm>
        </p:spPr>
        <p:txBody>
          <a:bodyPr>
            <a:normAutofit/>
          </a:bodyPr>
          <a:lstStyle>
            <a:lvl1pPr>
              <a:lnSpc>
                <a:spcPct val="120000"/>
              </a:lnSpc>
              <a:spcBef>
                <a:spcPts val="1200"/>
              </a:spcBef>
              <a:defRPr sz="1600">
                <a:solidFill>
                  <a:schemeClr val="tx1">
                    <a:lumMod val="75000"/>
                    <a:lumOff val="25000"/>
                  </a:schemeClr>
                </a:solidFill>
              </a:defRPr>
            </a:lvl1pPr>
            <a:lvl2pPr>
              <a:lnSpc>
                <a:spcPct val="120000"/>
              </a:lnSpc>
              <a:spcBef>
                <a:spcPts val="1200"/>
              </a:spcBef>
              <a:defRPr sz="1600">
                <a:solidFill>
                  <a:schemeClr val="tx1">
                    <a:lumMod val="75000"/>
                    <a:lumOff val="25000"/>
                  </a:schemeClr>
                </a:solidFill>
              </a:defRPr>
            </a:lvl2pPr>
            <a:lvl3pPr>
              <a:lnSpc>
                <a:spcPct val="120000"/>
              </a:lnSpc>
              <a:spcBef>
                <a:spcPts val="1200"/>
              </a:spcBef>
              <a:defRPr sz="1600">
                <a:solidFill>
                  <a:schemeClr val="tx1">
                    <a:lumMod val="75000"/>
                    <a:lumOff val="25000"/>
                  </a:schemeClr>
                </a:solidFill>
              </a:defRPr>
            </a:lvl3pPr>
            <a:lvl4pPr>
              <a:lnSpc>
                <a:spcPct val="120000"/>
              </a:lnSpc>
              <a:spcBef>
                <a:spcPts val="1200"/>
              </a:spcBef>
              <a:defRPr sz="1600">
                <a:solidFill>
                  <a:schemeClr val="tx1">
                    <a:lumMod val="75000"/>
                    <a:lumOff val="25000"/>
                  </a:schemeClr>
                </a:solidFill>
              </a:defRPr>
            </a:lvl4pPr>
            <a:lvl5pPr>
              <a:lnSpc>
                <a:spcPct val="120000"/>
              </a:lnSpc>
              <a:spcBef>
                <a:spcPts val="1200"/>
              </a:spcBef>
              <a:defRPr sz="1600">
                <a:solidFill>
                  <a:schemeClr val="tx1">
                    <a:lumMod val="75000"/>
                    <a:lumOff val="25000"/>
                  </a:schemeClr>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TextBox 9">
            <a:extLst>
              <a:ext uri="{FF2B5EF4-FFF2-40B4-BE49-F238E27FC236}">
                <a16:creationId xmlns:a16="http://schemas.microsoft.com/office/drawing/2014/main" id="{727FA209-3546-B44F-9F2E-D8485FD13BCA}"/>
              </a:ext>
            </a:extLst>
          </p:cNvPr>
          <p:cNvSpPr txBox="1"/>
          <p:nvPr userDrawn="1"/>
        </p:nvSpPr>
        <p:spPr>
          <a:xfrm>
            <a:off x="457200" y="7622931"/>
            <a:ext cx="228600" cy="153888"/>
          </a:xfrm>
          <a:prstGeom prst="rect">
            <a:avLst/>
          </a:prstGeom>
          <a:noFill/>
        </p:spPr>
        <p:txBody>
          <a:bodyPr wrap="square" lIns="0" tIns="0" rIns="0" bIns="0" rtlCol="0">
            <a:spAutoFit/>
          </a:bodyPr>
          <a:lstStyle/>
          <a:p>
            <a:fld id="{D4F1C14F-CD89-E94B-871E-608ACC0813B7}" type="slidenum">
              <a:rPr lang="en-US" sz="1000" b="0" i="0" smtClean="0">
                <a:solidFill>
                  <a:schemeClr val="tx1">
                    <a:lumMod val="75000"/>
                    <a:lumOff val="25000"/>
                  </a:schemeClr>
                </a:solidFill>
                <a:latin typeface="Arial (null)"/>
                <a:ea typeface="Helvetica" charset="0"/>
                <a:cs typeface="Helvetica" charset="0"/>
              </a:rPr>
              <a:pPr/>
              <a:t>‹#›</a:t>
            </a:fld>
            <a:endParaRPr lang="en-US" sz="1000" b="0" i="0">
              <a:solidFill>
                <a:schemeClr val="tx1">
                  <a:lumMod val="75000"/>
                  <a:lumOff val="25000"/>
                </a:schemeClr>
              </a:solidFill>
              <a:latin typeface="Arial (null)"/>
              <a:ea typeface="Helvetica" charset="0"/>
              <a:cs typeface="Helvetica" charset="0"/>
            </a:endParaRPr>
          </a:p>
        </p:txBody>
      </p:sp>
      <p:pic>
        <p:nvPicPr>
          <p:cNvPr id="13" name="Picture 12">
            <a:extLst>
              <a:ext uri="{FF2B5EF4-FFF2-40B4-BE49-F238E27FC236}">
                <a16:creationId xmlns:a16="http://schemas.microsoft.com/office/drawing/2014/main" id="{4295A8E7-3B59-2F4D-8628-CF73B5F5FFAA}"/>
              </a:ext>
            </a:extLst>
          </p:cNvPr>
          <p:cNvPicPr>
            <a:picLocks noChangeAspect="1"/>
          </p:cNvPicPr>
          <p:nvPr userDrawn="1"/>
        </p:nvPicPr>
        <p:blipFill>
          <a:blip r:embed="rId2"/>
          <a:stretch>
            <a:fillRect/>
          </a:stretch>
        </p:blipFill>
        <p:spPr>
          <a:xfrm>
            <a:off x="1" y="8132319"/>
            <a:ext cx="14630400" cy="95753"/>
          </a:xfrm>
          <a:prstGeom prst="rect">
            <a:avLst/>
          </a:prstGeom>
        </p:spPr>
      </p:pic>
    </p:spTree>
    <p:extLst>
      <p:ext uri="{BB962C8B-B14F-4D97-AF65-F5344CB8AC3E}">
        <p14:creationId xmlns:p14="http://schemas.microsoft.com/office/powerpoint/2010/main" val="3076730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199" y="502276"/>
            <a:ext cx="13652339" cy="905197"/>
          </a:xfrm>
        </p:spPr>
        <p:txBody>
          <a:bodyPr anchor="b">
            <a:normAutofit/>
          </a:bodyPr>
          <a:lstStyle>
            <a:lvl1pPr>
              <a:defRPr sz="2800" b="0">
                <a:solidFill>
                  <a:schemeClr val="tx1">
                    <a:lumMod val="75000"/>
                    <a:lumOff val="25000"/>
                  </a:schemeClr>
                </a:solidFill>
              </a:defRPr>
            </a:lvl1pPr>
          </a:lstStyle>
          <a:p>
            <a:r>
              <a:rPr lang="en-US"/>
              <a:t>Click to edit Master title style</a:t>
            </a:r>
          </a:p>
        </p:txBody>
      </p:sp>
      <p:sp>
        <p:nvSpPr>
          <p:cNvPr id="3" name="Content Placeholder 2"/>
          <p:cNvSpPr>
            <a:spLocks noGrp="1"/>
          </p:cNvSpPr>
          <p:nvPr>
            <p:ph sz="half" idx="1"/>
          </p:nvPr>
        </p:nvSpPr>
        <p:spPr>
          <a:xfrm>
            <a:off x="457199" y="1648496"/>
            <a:ext cx="9227714" cy="5763860"/>
          </a:xfrm>
        </p:spPr>
        <p:txBody>
          <a:bodyPr>
            <a:normAutofit/>
          </a:bodyPr>
          <a:lstStyle>
            <a:lvl1pPr>
              <a:lnSpc>
                <a:spcPct val="120000"/>
              </a:lnSpc>
              <a:spcBef>
                <a:spcPts val="1200"/>
              </a:spcBef>
              <a:defRPr sz="1600">
                <a:solidFill>
                  <a:schemeClr val="tx1">
                    <a:lumMod val="75000"/>
                    <a:lumOff val="25000"/>
                  </a:schemeClr>
                </a:solidFill>
              </a:defRPr>
            </a:lvl1pPr>
            <a:lvl2pPr>
              <a:lnSpc>
                <a:spcPct val="120000"/>
              </a:lnSpc>
              <a:spcBef>
                <a:spcPts val="1200"/>
              </a:spcBef>
              <a:defRPr sz="1600">
                <a:solidFill>
                  <a:schemeClr val="tx1">
                    <a:lumMod val="75000"/>
                    <a:lumOff val="25000"/>
                  </a:schemeClr>
                </a:solidFill>
              </a:defRPr>
            </a:lvl2pPr>
            <a:lvl3pPr>
              <a:lnSpc>
                <a:spcPct val="120000"/>
              </a:lnSpc>
              <a:spcBef>
                <a:spcPts val="1200"/>
              </a:spcBef>
              <a:defRPr sz="1600">
                <a:solidFill>
                  <a:schemeClr val="tx1">
                    <a:lumMod val="75000"/>
                    <a:lumOff val="25000"/>
                  </a:schemeClr>
                </a:solidFill>
              </a:defRPr>
            </a:lvl3pPr>
            <a:lvl4pPr>
              <a:lnSpc>
                <a:spcPct val="120000"/>
              </a:lnSpc>
              <a:spcBef>
                <a:spcPts val="1200"/>
              </a:spcBef>
              <a:defRPr sz="1600">
                <a:solidFill>
                  <a:schemeClr val="tx1">
                    <a:lumMod val="75000"/>
                    <a:lumOff val="25000"/>
                  </a:schemeClr>
                </a:solidFill>
              </a:defRPr>
            </a:lvl4pPr>
            <a:lvl5pPr>
              <a:lnSpc>
                <a:spcPct val="120000"/>
              </a:lnSpc>
              <a:spcBef>
                <a:spcPts val="1200"/>
              </a:spcBef>
              <a:defRPr sz="1600">
                <a:solidFill>
                  <a:schemeClr val="tx1">
                    <a:lumMod val="75000"/>
                    <a:lumOff val="25000"/>
                  </a:schemeClr>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TextBox 9">
            <a:extLst>
              <a:ext uri="{FF2B5EF4-FFF2-40B4-BE49-F238E27FC236}">
                <a16:creationId xmlns:a16="http://schemas.microsoft.com/office/drawing/2014/main" id="{727FA209-3546-B44F-9F2E-D8485FD13BCA}"/>
              </a:ext>
            </a:extLst>
          </p:cNvPr>
          <p:cNvSpPr txBox="1"/>
          <p:nvPr userDrawn="1"/>
        </p:nvSpPr>
        <p:spPr>
          <a:xfrm>
            <a:off x="457200" y="7622931"/>
            <a:ext cx="228600" cy="153888"/>
          </a:xfrm>
          <a:prstGeom prst="rect">
            <a:avLst/>
          </a:prstGeom>
          <a:noFill/>
        </p:spPr>
        <p:txBody>
          <a:bodyPr wrap="square" lIns="0" tIns="0" rIns="0" bIns="0" rtlCol="0">
            <a:spAutoFit/>
          </a:bodyPr>
          <a:lstStyle/>
          <a:p>
            <a:fld id="{D4F1C14F-CD89-E94B-871E-608ACC0813B7}" type="slidenum">
              <a:rPr lang="en-US" sz="1000" b="0" i="0" smtClean="0">
                <a:solidFill>
                  <a:schemeClr val="tx1">
                    <a:lumMod val="75000"/>
                    <a:lumOff val="25000"/>
                  </a:schemeClr>
                </a:solidFill>
                <a:latin typeface="Arial (null)"/>
                <a:ea typeface="Helvetica" charset="0"/>
                <a:cs typeface="Helvetica" charset="0"/>
              </a:rPr>
              <a:pPr/>
              <a:t>‹#›</a:t>
            </a:fld>
            <a:endParaRPr lang="en-US" sz="1000" b="0" i="0">
              <a:solidFill>
                <a:schemeClr val="tx1">
                  <a:lumMod val="75000"/>
                  <a:lumOff val="25000"/>
                </a:schemeClr>
              </a:solidFill>
              <a:latin typeface="Arial (null)"/>
              <a:ea typeface="Helvetica" charset="0"/>
              <a:cs typeface="Helvetica" charset="0"/>
            </a:endParaRPr>
          </a:p>
        </p:txBody>
      </p:sp>
      <p:pic>
        <p:nvPicPr>
          <p:cNvPr id="12" name="Picture 11">
            <a:extLst>
              <a:ext uri="{FF2B5EF4-FFF2-40B4-BE49-F238E27FC236}">
                <a16:creationId xmlns:a16="http://schemas.microsoft.com/office/drawing/2014/main" id="{A694405F-EC68-5246-B651-5A6EC21EBE13}"/>
              </a:ext>
            </a:extLst>
          </p:cNvPr>
          <p:cNvPicPr>
            <a:picLocks noChangeAspect="1"/>
          </p:cNvPicPr>
          <p:nvPr userDrawn="1"/>
        </p:nvPicPr>
        <p:blipFill>
          <a:blip r:embed="rId2"/>
          <a:stretch>
            <a:fillRect/>
          </a:stretch>
        </p:blipFill>
        <p:spPr>
          <a:xfrm>
            <a:off x="13251943" y="7425292"/>
            <a:ext cx="918972" cy="320431"/>
          </a:xfrm>
          <a:prstGeom prst="rect">
            <a:avLst/>
          </a:prstGeom>
        </p:spPr>
      </p:pic>
      <p:pic>
        <p:nvPicPr>
          <p:cNvPr id="13" name="Picture 12">
            <a:extLst>
              <a:ext uri="{FF2B5EF4-FFF2-40B4-BE49-F238E27FC236}">
                <a16:creationId xmlns:a16="http://schemas.microsoft.com/office/drawing/2014/main" id="{4295A8E7-3B59-2F4D-8628-CF73B5F5FFAA}"/>
              </a:ext>
            </a:extLst>
          </p:cNvPr>
          <p:cNvPicPr>
            <a:picLocks noChangeAspect="1"/>
          </p:cNvPicPr>
          <p:nvPr userDrawn="1"/>
        </p:nvPicPr>
        <p:blipFill>
          <a:blip r:embed="rId3"/>
          <a:stretch>
            <a:fillRect/>
          </a:stretch>
        </p:blipFill>
        <p:spPr>
          <a:xfrm>
            <a:off x="1" y="8132319"/>
            <a:ext cx="14630400" cy="95753"/>
          </a:xfrm>
          <a:prstGeom prst="rect">
            <a:avLst/>
          </a:prstGeom>
        </p:spPr>
      </p:pic>
    </p:spTree>
    <p:extLst>
      <p:ext uri="{BB962C8B-B14F-4D97-AF65-F5344CB8AC3E}">
        <p14:creationId xmlns:p14="http://schemas.microsoft.com/office/powerpoint/2010/main" val="37749203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05840" y="438150"/>
            <a:ext cx="12618720" cy="1590676"/>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1005840" y="2190750"/>
            <a:ext cx="12618720" cy="5221606"/>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05840" y="7627621"/>
            <a:ext cx="3291840" cy="438150"/>
          </a:xfrm>
          <a:prstGeom prst="rect">
            <a:avLst/>
          </a:prstGeom>
        </p:spPr>
        <p:txBody>
          <a:bodyPr vert="horz" lIns="91440" tIns="45720" rIns="91440" bIns="45720" rtlCol="0" anchor="ctr"/>
          <a:lstStyle>
            <a:lvl1pPr algn="l">
              <a:defRPr sz="144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4846320" y="7627621"/>
            <a:ext cx="4937760" cy="438150"/>
          </a:xfrm>
          <a:prstGeom prst="rect">
            <a:avLst/>
          </a:prstGeom>
        </p:spPr>
        <p:txBody>
          <a:bodyPr vert="horz" lIns="91440" tIns="45720" rIns="91440" bIns="45720" rtlCol="0" anchor="ctr"/>
          <a:lstStyle>
            <a:lvl1pPr algn="ctr">
              <a:defRPr sz="144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0332720" y="7627621"/>
            <a:ext cx="3291840" cy="438150"/>
          </a:xfrm>
          <a:prstGeom prst="rect">
            <a:avLst/>
          </a:prstGeom>
        </p:spPr>
        <p:txBody>
          <a:bodyPr vert="horz" lIns="91440" tIns="45720" rIns="91440" bIns="45720" rtlCol="0" anchor="ctr"/>
          <a:lstStyle>
            <a:lvl1pPr algn="r">
              <a:defRPr sz="1440">
                <a:solidFill>
                  <a:schemeClr val="tx1">
                    <a:tint val="75000"/>
                  </a:schemeClr>
                </a:solidFill>
              </a:defRPr>
            </a:lvl1pPr>
          </a:lstStyle>
          <a:p>
            <a:fld id="{66F2AD56-5BF8-A44E-B096-B5476E1F04EF}" type="slidenum">
              <a:rPr lang="en-US" smtClean="0"/>
              <a:t>‹#›</a:t>
            </a:fld>
            <a:endParaRPr lang="en-US"/>
          </a:p>
        </p:txBody>
      </p:sp>
    </p:spTree>
    <p:extLst>
      <p:ext uri="{BB962C8B-B14F-4D97-AF65-F5344CB8AC3E}">
        <p14:creationId xmlns:p14="http://schemas.microsoft.com/office/powerpoint/2010/main" val="223041438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72" r:id="rId3"/>
    <p:sldLayoutId id="2147483673" r:id="rId4"/>
    <p:sldLayoutId id="2147483674" r:id="rId5"/>
    <p:sldLayoutId id="2147483675" r:id="rId6"/>
    <p:sldLayoutId id="2147483663" r:id="rId7"/>
    <p:sldLayoutId id="2147483677" r:id="rId8"/>
    <p:sldLayoutId id="2147483676" r:id="rId9"/>
    <p:sldLayoutId id="2147483679" r:id="rId10"/>
    <p:sldLayoutId id="2147483678" r:id="rId11"/>
    <p:sldLayoutId id="2147483664" r:id="rId12"/>
    <p:sldLayoutId id="2147483665" r:id="rId13"/>
    <p:sldLayoutId id="2147483666" r:id="rId14"/>
    <p:sldLayoutId id="2147483667" r:id="rId15"/>
    <p:sldLayoutId id="2147483668" r:id="rId16"/>
    <p:sldLayoutId id="2147483669" r:id="rId17"/>
    <p:sldLayoutId id="2147483670" r:id="rId18"/>
    <p:sldLayoutId id="2147483671" r:id="rId19"/>
    <p:sldLayoutId id="2147483680" r:id="rId20"/>
  </p:sldLayoutIdLst>
  <p:hf hdr="0" ftr="0" dt="0"/>
  <p:txStyles>
    <p:titleStyle>
      <a:lvl1pPr algn="l" defTabSz="1097280" rtl="0" eaLnBrk="1" latinLnBrk="0" hangingPunct="1">
        <a:lnSpc>
          <a:spcPct val="90000"/>
        </a:lnSpc>
        <a:spcBef>
          <a:spcPct val="0"/>
        </a:spcBef>
        <a:buNone/>
        <a:defRPr sz="5280" kern="1200">
          <a:solidFill>
            <a:schemeClr val="tx1"/>
          </a:solidFill>
          <a:latin typeface="+mj-lt"/>
          <a:ea typeface="+mj-ea"/>
          <a:cs typeface="+mj-cs"/>
        </a:defRPr>
      </a:lvl1pPr>
    </p:titleStyle>
    <p:bodyStyle>
      <a:lvl1pPr marL="274320" indent="-274320" algn="l" defTabSz="1097280" rtl="0" eaLnBrk="1" latinLnBrk="0" hangingPunct="1">
        <a:lnSpc>
          <a:spcPct val="90000"/>
        </a:lnSpc>
        <a:spcBef>
          <a:spcPts val="1200"/>
        </a:spcBef>
        <a:buFont typeface="Arial" panose="020B0604020202020204" pitchFamily="34" charset="0"/>
        <a:buChar char="•"/>
        <a:defRPr sz="3360" kern="1200">
          <a:solidFill>
            <a:schemeClr val="tx1"/>
          </a:solidFill>
          <a:latin typeface="+mn-lt"/>
          <a:ea typeface="+mn-ea"/>
          <a:cs typeface="+mn-cs"/>
        </a:defRPr>
      </a:lvl1pPr>
      <a:lvl2pPr marL="822960" indent="-274320" algn="l" defTabSz="1097280" rtl="0" eaLnBrk="1" latinLnBrk="0" hangingPunct="1">
        <a:lnSpc>
          <a:spcPct val="90000"/>
        </a:lnSpc>
        <a:spcBef>
          <a:spcPts val="600"/>
        </a:spcBef>
        <a:buFont typeface="Arial" panose="020B0604020202020204" pitchFamily="34" charset="0"/>
        <a:buChar char="•"/>
        <a:defRPr sz="2880" kern="1200">
          <a:solidFill>
            <a:schemeClr val="tx1"/>
          </a:solidFill>
          <a:latin typeface="+mn-lt"/>
          <a:ea typeface="+mn-ea"/>
          <a:cs typeface="+mn-cs"/>
        </a:defRPr>
      </a:lvl2pPr>
      <a:lvl3pPr marL="1371600" indent="-274320" algn="l" defTabSz="1097280" rtl="0" eaLnBrk="1" latinLnBrk="0" hangingPunct="1">
        <a:lnSpc>
          <a:spcPct val="90000"/>
        </a:lnSpc>
        <a:spcBef>
          <a:spcPts val="600"/>
        </a:spcBef>
        <a:buFont typeface="Arial" panose="020B0604020202020204" pitchFamily="34" charset="0"/>
        <a:buChar char="•"/>
        <a:defRPr sz="2400" kern="1200">
          <a:solidFill>
            <a:schemeClr val="tx1"/>
          </a:solidFill>
          <a:latin typeface="+mn-lt"/>
          <a:ea typeface="+mn-ea"/>
          <a:cs typeface="+mn-cs"/>
        </a:defRPr>
      </a:lvl3pPr>
      <a:lvl4pPr marL="1920240" indent="-274320" algn="l" defTabSz="1097280"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4pPr>
      <a:lvl5pPr marL="2468880" indent="-274320" algn="l" defTabSz="1097280"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5pPr>
      <a:lvl6pPr marL="3017520" indent="-274320" algn="l" defTabSz="1097280"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6pPr>
      <a:lvl7pPr marL="3566160" indent="-274320" algn="l" defTabSz="1097280"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7pPr>
      <a:lvl8pPr marL="4114800" indent="-274320" algn="l" defTabSz="1097280"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8pPr>
      <a:lvl9pPr marL="4663440" indent="-274320" algn="l" defTabSz="1097280"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9pPr>
    </p:bodyStyle>
    <p:otherStyle>
      <a:defPPr>
        <a:defRPr lang="en-US"/>
      </a:defPPr>
      <a:lvl1pPr marL="0" algn="l" defTabSz="1097280" rtl="0" eaLnBrk="1" latinLnBrk="0" hangingPunct="1">
        <a:defRPr sz="2160" kern="1200">
          <a:solidFill>
            <a:schemeClr val="tx1"/>
          </a:solidFill>
          <a:latin typeface="+mn-lt"/>
          <a:ea typeface="+mn-ea"/>
          <a:cs typeface="+mn-cs"/>
        </a:defRPr>
      </a:lvl1pPr>
      <a:lvl2pPr marL="548640" algn="l" defTabSz="1097280" rtl="0" eaLnBrk="1" latinLnBrk="0" hangingPunct="1">
        <a:defRPr sz="2160" kern="1200">
          <a:solidFill>
            <a:schemeClr val="tx1"/>
          </a:solidFill>
          <a:latin typeface="+mn-lt"/>
          <a:ea typeface="+mn-ea"/>
          <a:cs typeface="+mn-cs"/>
        </a:defRPr>
      </a:lvl2pPr>
      <a:lvl3pPr marL="1097280" algn="l" defTabSz="1097280" rtl="0" eaLnBrk="1" latinLnBrk="0" hangingPunct="1">
        <a:defRPr sz="2160" kern="1200">
          <a:solidFill>
            <a:schemeClr val="tx1"/>
          </a:solidFill>
          <a:latin typeface="+mn-lt"/>
          <a:ea typeface="+mn-ea"/>
          <a:cs typeface="+mn-cs"/>
        </a:defRPr>
      </a:lvl3pPr>
      <a:lvl4pPr marL="1645920" algn="l" defTabSz="1097280" rtl="0" eaLnBrk="1" latinLnBrk="0" hangingPunct="1">
        <a:defRPr sz="2160" kern="1200">
          <a:solidFill>
            <a:schemeClr val="tx1"/>
          </a:solidFill>
          <a:latin typeface="+mn-lt"/>
          <a:ea typeface="+mn-ea"/>
          <a:cs typeface="+mn-cs"/>
        </a:defRPr>
      </a:lvl4pPr>
      <a:lvl5pPr marL="2194560" algn="l" defTabSz="1097280" rtl="0" eaLnBrk="1" latinLnBrk="0" hangingPunct="1">
        <a:defRPr sz="2160" kern="1200">
          <a:solidFill>
            <a:schemeClr val="tx1"/>
          </a:solidFill>
          <a:latin typeface="+mn-lt"/>
          <a:ea typeface="+mn-ea"/>
          <a:cs typeface="+mn-cs"/>
        </a:defRPr>
      </a:lvl5pPr>
      <a:lvl6pPr marL="2743200" algn="l" defTabSz="1097280" rtl="0" eaLnBrk="1" latinLnBrk="0" hangingPunct="1">
        <a:defRPr sz="2160" kern="1200">
          <a:solidFill>
            <a:schemeClr val="tx1"/>
          </a:solidFill>
          <a:latin typeface="+mn-lt"/>
          <a:ea typeface="+mn-ea"/>
          <a:cs typeface="+mn-cs"/>
        </a:defRPr>
      </a:lvl6pPr>
      <a:lvl7pPr marL="3291840" algn="l" defTabSz="1097280" rtl="0" eaLnBrk="1" latinLnBrk="0" hangingPunct="1">
        <a:defRPr sz="2160" kern="1200">
          <a:solidFill>
            <a:schemeClr val="tx1"/>
          </a:solidFill>
          <a:latin typeface="+mn-lt"/>
          <a:ea typeface="+mn-ea"/>
          <a:cs typeface="+mn-cs"/>
        </a:defRPr>
      </a:lvl7pPr>
      <a:lvl8pPr marL="3840480" algn="l" defTabSz="1097280" rtl="0" eaLnBrk="1" latinLnBrk="0" hangingPunct="1">
        <a:defRPr sz="2160" kern="1200">
          <a:solidFill>
            <a:schemeClr val="tx1"/>
          </a:solidFill>
          <a:latin typeface="+mn-lt"/>
          <a:ea typeface="+mn-ea"/>
          <a:cs typeface="+mn-cs"/>
        </a:defRPr>
      </a:lvl8pPr>
      <a:lvl9pPr marL="4389120" algn="l" defTabSz="1097280" rtl="0" eaLnBrk="1" latinLnBrk="0" hangingPunct="1">
        <a:defRPr sz="21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hyperlink" Target="https://internetessentials.com/get-help#application&amp;AcceptedformsofIdentification" TargetMode="External"/><Relationship Id="rId2" Type="http://schemas.openxmlformats.org/officeDocument/2006/relationships/notesSlide" Target="../notesSlides/notesSlide9.xml"/><Relationship Id="rId1" Type="http://schemas.openxmlformats.org/officeDocument/2006/relationships/slideLayout" Target="../slideLayouts/slideLayout11.xml"/><Relationship Id="rId6" Type="http://schemas.openxmlformats.org/officeDocument/2006/relationships/hyperlink" Target="http://www.xfinity.com/prepare" TargetMode="External"/><Relationship Id="rId5" Type="http://schemas.openxmlformats.org/officeDocument/2006/relationships/image" Target="../media/image19.jpeg"/><Relationship Id="rId4" Type="http://schemas.openxmlformats.org/officeDocument/2006/relationships/image" Target="../media/image12.jpeg"/></Relationships>
</file>

<file path=ppt/slides/_rels/slide11.xml.rels><?xml version="1.0" encoding="UTF-8" standalone="yes"?>
<Relationships xmlns="http://schemas.openxmlformats.org/package/2006/relationships"><Relationship Id="rId8" Type="http://schemas.openxmlformats.org/officeDocument/2006/relationships/image" Target="../media/image24.tmp"/><Relationship Id="rId3" Type="http://schemas.openxmlformats.org/officeDocument/2006/relationships/image" Target="../media/image7.png"/><Relationship Id="rId7" Type="http://schemas.openxmlformats.org/officeDocument/2006/relationships/image" Target="../media/image23.tmp"/><Relationship Id="rId2" Type="http://schemas.openxmlformats.org/officeDocument/2006/relationships/notesSlide" Target="../notesSlides/notesSlide10.xml"/><Relationship Id="rId1" Type="http://schemas.openxmlformats.org/officeDocument/2006/relationships/slideLayout" Target="../slideLayouts/slideLayout11.xml"/><Relationship Id="rId6" Type="http://schemas.openxmlformats.org/officeDocument/2006/relationships/image" Target="../media/image22.tmp"/><Relationship Id="rId5" Type="http://schemas.openxmlformats.org/officeDocument/2006/relationships/image" Target="../media/image21.png"/><Relationship Id="rId4" Type="http://schemas.openxmlformats.org/officeDocument/2006/relationships/image" Target="../media/image20.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7" Type="http://schemas.microsoft.com/office/2007/relationships/hdphoto" Target="../media/hdphoto2.wdp"/><Relationship Id="rId2" Type="http://schemas.openxmlformats.org/officeDocument/2006/relationships/notesSlide" Target="../notesSlides/notesSlide11.xml"/><Relationship Id="rId1" Type="http://schemas.openxmlformats.org/officeDocument/2006/relationships/slideLayout" Target="../slideLayouts/slideLayout11.xml"/><Relationship Id="rId6" Type="http://schemas.openxmlformats.org/officeDocument/2006/relationships/image" Target="../media/image26.png"/><Relationship Id="rId5" Type="http://schemas.microsoft.com/office/2007/relationships/hdphoto" Target="../media/hdphoto1.wdp"/><Relationship Id="rId4" Type="http://schemas.openxmlformats.org/officeDocument/2006/relationships/image" Target="../media/image25.png"/></Relationships>
</file>

<file path=ppt/slides/_rels/slide13.xml.rels><?xml version="1.0" encoding="UTF-8" standalone="yes"?>
<Relationships xmlns="http://schemas.openxmlformats.org/package/2006/relationships"><Relationship Id="rId3" Type="http://schemas.openxmlformats.org/officeDocument/2006/relationships/image" Target="../media/image27.tmp"/><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0.xml"/></Relationships>
</file>

<file path=ppt/slides/_rels/slide16.xml.rels><?xml version="1.0" encoding="UTF-8" standalone="yes"?>
<Relationships xmlns="http://schemas.openxmlformats.org/package/2006/relationships"><Relationship Id="rId3" Type="http://schemas.openxmlformats.org/officeDocument/2006/relationships/hyperlink" Target="https://apply.internetessentials.com/" TargetMode="External"/><Relationship Id="rId7" Type="http://schemas.openxmlformats.org/officeDocument/2006/relationships/image" Target="../media/image28.png"/><Relationship Id="rId2" Type="http://schemas.openxmlformats.org/officeDocument/2006/relationships/notesSlide" Target="../notesSlides/notesSlide15.xml"/><Relationship Id="rId1" Type="http://schemas.openxmlformats.org/officeDocument/2006/relationships/slideLayout" Target="../slideLayouts/slideLayout20.xml"/><Relationship Id="rId6" Type="http://schemas.openxmlformats.org/officeDocument/2006/relationships/hyperlink" Target="https://internetessentials.com/sponsor" TargetMode="External"/><Relationship Id="rId5" Type="http://schemas.openxmlformats.org/officeDocument/2006/relationships/hyperlink" Target="http://www.comcastcorporation.com/IEPP" TargetMode="External"/><Relationship Id="rId4" Type="http://schemas.openxmlformats.org/officeDocument/2006/relationships/hyperlink" Target="https://internetessentials.com/"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www.internetessentials.com/" TargetMode="External"/><Relationship Id="rId1" Type="http://schemas.openxmlformats.org/officeDocument/2006/relationships/slideLayout" Target="../slideLayouts/slideLayout9.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1.xml"/><Relationship Id="rId5" Type="http://schemas.openxmlformats.org/officeDocument/2006/relationships/image" Target="../media/image9.jpe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1.xml"/><Relationship Id="rId5" Type="http://schemas.openxmlformats.org/officeDocument/2006/relationships/image" Target="../media/image11.jpeg"/><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1.xml"/><Relationship Id="rId5" Type="http://schemas.openxmlformats.org/officeDocument/2006/relationships/image" Target="../media/image13.tmp"/><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1.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1.xml"/><Relationship Id="rId5" Type="http://schemas.openxmlformats.org/officeDocument/2006/relationships/image" Target="../media/image18.png"/><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60E44948-20E4-F641-A79A-0F6C2BC2F312}"/>
              </a:ext>
            </a:extLst>
          </p:cNvPr>
          <p:cNvPicPr>
            <a:picLocks noChangeAspect="1"/>
          </p:cNvPicPr>
          <p:nvPr/>
        </p:nvPicPr>
        <p:blipFill>
          <a:blip r:embed="rId3"/>
          <a:stretch>
            <a:fillRect/>
          </a:stretch>
        </p:blipFill>
        <p:spPr>
          <a:xfrm>
            <a:off x="13251943" y="7425292"/>
            <a:ext cx="918972" cy="320431"/>
          </a:xfrm>
          <a:prstGeom prst="rect">
            <a:avLst/>
          </a:prstGeom>
        </p:spPr>
      </p:pic>
      <p:sp>
        <p:nvSpPr>
          <p:cNvPr id="4" name="Title 3">
            <a:extLst>
              <a:ext uri="{FF2B5EF4-FFF2-40B4-BE49-F238E27FC236}">
                <a16:creationId xmlns:a16="http://schemas.microsoft.com/office/drawing/2014/main" id="{8F3E4D5F-60C6-FF41-9865-8AA551D7D12B}"/>
              </a:ext>
            </a:extLst>
          </p:cNvPr>
          <p:cNvSpPr>
            <a:spLocks noGrp="1"/>
          </p:cNvSpPr>
          <p:nvPr>
            <p:ph type="title"/>
          </p:nvPr>
        </p:nvSpPr>
        <p:spPr>
          <a:xfrm>
            <a:off x="535766" y="5209601"/>
            <a:ext cx="13558868" cy="1382070"/>
          </a:xfrm>
        </p:spPr>
        <p:txBody>
          <a:bodyPr>
            <a:normAutofit/>
          </a:bodyPr>
          <a:lstStyle/>
          <a:p>
            <a:r>
              <a:rPr lang="en-US" sz="4000" spc="200" dirty="0"/>
              <a:t>INTERNET ESSENTIALS PARTNERSHIP PROGRAM</a:t>
            </a:r>
          </a:p>
        </p:txBody>
      </p:sp>
      <p:sp>
        <p:nvSpPr>
          <p:cNvPr id="6" name="Date Placeholder 5">
            <a:extLst>
              <a:ext uri="{FF2B5EF4-FFF2-40B4-BE49-F238E27FC236}">
                <a16:creationId xmlns:a16="http://schemas.microsoft.com/office/drawing/2014/main" id="{E9F200C1-DB27-364D-BCA6-93EB17DC991D}"/>
              </a:ext>
            </a:extLst>
          </p:cNvPr>
          <p:cNvSpPr>
            <a:spLocks noGrp="1"/>
          </p:cNvSpPr>
          <p:nvPr>
            <p:ph type="dt" sz="half" idx="10"/>
          </p:nvPr>
        </p:nvSpPr>
        <p:spPr>
          <a:xfrm>
            <a:off x="3495555" y="7214760"/>
            <a:ext cx="7639290" cy="416784"/>
          </a:xfrm>
        </p:spPr>
        <p:txBody>
          <a:bodyPr/>
          <a:lstStyle/>
          <a:p>
            <a:r>
              <a:rPr lang="en-US" dirty="0"/>
              <a:t>August 2020</a:t>
            </a:r>
          </a:p>
        </p:txBody>
      </p:sp>
      <p:pic>
        <p:nvPicPr>
          <p:cNvPr id="7" name="Picture 6">
            <a:extLst>
              <a:ext uri="{FF2B5EF4-FFF2-40B4-BE49-F238E27FC236}">
                <a16:creationId xmlns:a16="http://schemas.microsoft.com/office/drawing/2014/main" id="{F359AA8A-F649-6941-95CE-AE2E31637A55}"/>
              </a:ext>
            </a:extLst>
          </p:cNvPr>
          <p:cNvPicPr>
            <a:picLocks noChangeAspect="1"/>
          </p:cNvPicPr>
          <p:nvPr/>
        </p:nvPicPr>
        <p:blipFill>
          <a:blip r:embed="rId4"/>
          <a:stretch>
            <a:fillRect/>
          </a:stretch>
        </p:blipFill>
        <p:spPr>
          <a:xfrm>
            <a:off x="612046" y="7100581"/>
            <a:ext cx="1502341" cy="645142"/>
          </a:xfrm>
          <a:prstGeom prst="rect">
            <a:avLst/>
          </a:prstGeom>
        </p:spPr>
      </p:pic>
    </p:spTree>
    <p:extLst>
      <p:ext uri="{BB962C8B-B14F-4D97-AF65-F5344CB8AC3E}">
        <p14:creationId xmlns:p14="http://schemas.microsoft.com/office/powerpoint/2010/main" val="41601030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a:extLst>
              <a:ext uri="{FF2B5EF4-FFF2-40B4-BE49-F238E27FC236}">
                <a16:creationId xmlns:a16="http://schemas.microsoft.com/office/drawing/2014/main" id="{C202DAA8-9B53-6545-BD8E-7F28346F9747}"/>
              </a:ext>
            </a:extLst>
          </p:cNvPr>
          <p:cNvSpPr>
            <a:spLocks noGrp="1"/>
          </p:cNvSpPr>
          <p:nvPr>
            <p:ph type="title"/>
          </p:nvPr>
        </p:nvSpPr>
        <p:spPr>
          <a:xfrm>
            <a:off x="457199" y="202396"/>
            <a:ext cx="13652339" cy="905197"/>
          </a:xfrm>
        </p:spPr>
        <p:txBody>
          <a:bodyPr/>
          <a:lstStyle/>
          <a:p>
            <a:r>
              <a:rPr lang="en-US" dirty="0"/>
              <a:t>Application Process</a:t>
            </a:r>
            <a:endParaRPr lang="en-US" dirty="0">
              <a:solidFill>
                <a:schemeClr val="tx2">
                  <a:lumMod val="60000"/>
                  <a:lumOff val="40000"/>
                </a:schemeClr>
              </a:solidFill>
            </a:endParaRPr>
          </a:p>
        </p:txBody>
      </p:sp>
      <p:sp>
        <p:nvSpPr>
          <p:cNvPr id="4" name="Content Placeholder 3">
            <a:extLst>
              <a:ext uri="{FF2B5EF4-FFF2-40B4-BE49-F238E27FC236}">
                <a16:creationId xmlns:a16="http://schemas.microsoft.com/office/drawing/2014/main" id="{C4914A64-BC80-5A48-8BF3-F89A7EFBE7FF}"/>
              </a:ext>
            </a:extLst>
          </p:cNvPr>
          <p:cNvSpPr>
            <a:spLocks noGrp="1"/>
          </p:cNvSpPr>
          <p:nvPr>
            <p:ph sz="half" idx="1"/>
          </p:nvPr>
        </p:nvSpPr>
        <p:spPr>
          <a:xfrm>
            <a:off x="489856" y="1398125"/>
            <a:ext cx="6614933" cy="5763860"/>
          </a:xfrm>
        </p:spPr>
        <p:txBody>
          <a:bodyPr/>
          <a:lstStyle/>
          <a:p>
            <a:pPr marL="0" indent="0">
              <a:buNone/>
            </a:pPr>
            <a:r>
              <a:rPr lang="en-US" b="1" dirty="0"/>
              <a:t>Alternate ID Process</a:t>
            </a:r>
          </a:p>
        </p:txBody>
      </p:sp>
      <p:grpSp>
        <p:nvGrpSpPr>
          <p:cNvPr id="28" name="Group 27">
            <a:extLst>
              <a:ext uri="{FF2B5EF4-FFF2-40B4-BE49-F238E27FC236}">
                <a16:creationId xmlns:a16="http://schemas.microsoft.com/office/drawing/2014/main" id="{3AA96B4A-D1EF-4144-BDA6-4ACD7A785DC5}"/>
              </a:ext>
            </a:extLst>
          </p:cNvPr>
          <p:cNvGrpSpPr/>
          <p:nvPr/>
        </p:nvGrpSpPr>
        <p:grpSpPr>
          <a:xfrm>
            <a:off x="10998629" y="1247583"/>
            <a:ext cx="2999232" cy="5486400"/>
            <a:chOff x="6535391" y="2663793"/>
            <a:chExt cx="2468909" cy="4895248"/>
          </a:xfrm>
        </p:grpSpPr>
        <p:pic>
          <p:nvPicPr>
            <p:cNvPr id="29" name="Picture 28">
              <a:extLst>
                <a:ext uri="{FF2B5EF4-FFF2-40B4-BE49-F238E27FC236}">
                  <a16:creationId xmlns:a16="http://schemas.microsoft.com/office/drawing/2014/main" id="{E347DF59-E28C-4557-8D6A-6B848B257F3B}"/>
                </a:ext>
              </a:extLst>
            </p:cNvPr>
            <p:cNvPicPr>
              <a:picLocks noChangeAspect="1"/>
            </p:cNvPicPr>
            <p:nvPr/>
          </p:nvPicPr>
          <p:blipFill>
            <a:blip r:embed="rId3"/>
            <a:stretch>
              <a:fillRect/>
            </a:stretch>
          </p:blipFill>
          <p:spPr>
            <a:xfrm>
              <a:off x="6535391" y="2663793"/>
              <a:ext cx="2468909" cy="4895248"/>
            </a:xfrm>
            <a:prstGeom prst="rect">
              <a:avLst/>
            </a:prstGeom>
          </p:spPr>
        </p:pic>
        <p:sp>
          <p:nvSpPr>
            <p:cNvPr id="30" name="Rounded Rectangle 10">
              <a:extLst>
                <a:ext uri="{FF2B5EF4-FFF2-40B4-BE49-F238E27FC236}">
                  <a16:creationId xmlns:a16="http://schemas.microsoft.com/office/drawing/2014/main" id="{E065E901-EC75-4209-AC7F-4C1108FDF94C}"/>
                </a:ext>
              </a:extLst>
            </p:cNvPr>
            <p:cNvSpPr/>
            <p:nvPr/>
          </p:nvSpPr>
          <p:spPr>
            <a:xfrm>
              <a:off x="6706074" y="2840172"/>
              <a:ext cx="2163312" cy="4502999"/>
            </a:xfrm>
            <a:prstGeom prst="roundRect">
              <a:avLst>
                <a:gd name="adj" fmla="val 828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1" name="Picture 30">
              <a:extLst>
                <a:ext uri="{FF2B5EF4-FFF2-40B4-BE49-F238E27FC236}">
                  <a16:creationId xmlns:a16="http://schemas.microsoft.com/office/drawing/2014/main" id="{EBC0EB58-AD01-47F8-B01B-479301A012B9}"/>
                </a:ext>
              </a:extLst>
            </p:cNvPr>
            <p:cNvPicPr>
              <a:picLocks noChangeAspect="1"/>
            </p:cNvPicPr>
            <p:nvPr/>
          </p:nvPicPr>
          <p:blipFill>
            <a:blip r:embed="rId4"/>
            <a:srcRect/>
            <a:stretch/>
          </p:blipFill>
          <p:spPr>
            <a:xfrm>
              <a:off x="6723985" y="2935802"/>
              <a:ext cx="2123329" cy="3168660"/>
            </a:xfrm>
            <a:prstGeom prst="roundRect">
              <a:avLst>
                <a:gd name="adj" fmla="val 11106"/>
              </a:avLst>
            </a:prstGeom>
          </p:spPr>
        </p:pic>
      </p:grpSp>
      <p:grpSp>
        <p:nvGrpSpPr>
          <p:cNvPr id="32" name="Group 31">
            <a:extLst>
              <a:ext uri="{FF2B5EF4-FFF2-40B4-BE49-F238E27FC236}">
                <a16:creationId xmlns:a16="http://schemas.microsoft.com/office/drawing/2014/main" id="{B705CEB5-0D79-472A-9C50-9CDE6CB47CCD}"/>
              </a:ext>
            </a:extLst>
          </p:cNvPr>
          <p:cNvGrpSpPr/>
          <p:nvPr/>
        </p:nvGrpSpPr>
        <p:grpSpPr>
          <a:xfrm>
            <a:off x="7792051" y="1219705"/>
            <a:ext cx="2999232" cy="5483148"/>
            <a:chOff x="6535391" y="2663793"/>
            <a:chExt cx="2468909" cy="4895248"/>
          </a:xfrm>
        </p:grpSpPr>
        <p:pic>
          <p:nvPicPr>
            <p:cNvPr id="33" name="Picture 32">
              <a:extLst>
                <a:ext uri="{FF2B5EF4-FFF2-40B4-BE49-F238E27FC236}">
                  <a16:creationId xmlns:a16="http://schemas.microsoft.com/office/drawing/2014/main" id="{2449C796-F8FD-4A8E-9D2D-DF850F536BF6}"/>
                </a:ext>
              </a:extLst>
            </p:cNvPr>
            <p:cNvPicPr>
              <a:picLocks noChangeAspect="1"/>
            </p:cNvPicPr>
            <p:nvPr/>
          </p:nvPicPr>
          <p:blipFill>
            <a:blip r:embed="rId3"/>
            <a:stretch>
              <a:fillRect/>
            </a:stretch>
          </p:blipFill>
          <p:spPr>
            <a:xfrm>
              <a:off x="6535391" y="2663793"/>
              <a:ext cx="2468909" cy="4895248"/>
            </a:xfrm>
            <a:prstGeom prst="rect">
              <a:avLst/>
            </a:prstGeom>
          </p:spPr>
        </p:pic>
        <p:sp>
          <p:nvSpPr>
            <p:cNvPr id="34" name="Rounded Rectangle 20">
              <a:extLst>
                <a:ext uri="{FF2B5EF4-FFF2-40B4-BE49-F238E27FC236}">
                  <a16:creationId xmlns:a16="http://schemas.microsoft.com/office/drawing/2014/main" id="{2DA234EA-962F-4172-BEDA-E1FE23E6F87C}"/>
                </a:ext>
              </a:extLst>
            </p:cNvPr>
            <p:cNvSpPr/>
            <p:nvPr/>
          </p:nvSpPr>
          <p:spPr>
            <a:xfrm>
              <a:off x="6706074" y="2840172"/>
              <a:ext cx="2163312" cy="4502999"/>
            </a:xfrm>
            <a:prstGeom prst="roundRect">
              <a:avLst>
                <a:gd name="adj" fmla="val 828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5" name="Picture 34">
              <a:extLst>
                <a:ext uri="{FF2B5EF4-FFF2-40B4-BE49-F238E27FC236}">
                  <a16:creationId xmlns:a16="http://schemas.microsoft.com/office/drawing/2014/main" id="{28A68C8F-9F66-4103-BD7F-1B4776CF3C41}"/>
                </a:ext>
              </a:extLst>
            </p:cNvPr>
            <p:cNvPicPr>
              <a:picLocks noChangeAspect="1"/>
            </p:cNvPicPr>
            <p:nvPr/>
          </p:nvPicPr>
          <p:blipFill>
            <a:blip r:embed="rId5"/>
            <a:srcRect/>
            <a:stretch/>
          </p:blipFill>
          <p:spPr>
            <a:xfrm>
              <a:off x="6732822" y="2959477"/>
              <a:ext cx="2070906" cy="4176118"/>
            </a:xfrm>
            <a:prstGeom prst="roundRect">
              <a:avLst>
                <a:gd name="adj" fmla="val 11106"/>
              </a:avLst>
            </a:prstGeom>
          </p:spPr>
        </p:pic>
      </p:grpSp>
      <p:sp>
        <p:nvSpPr>
          <p:cNvPr id="36" name="Content Placeholder 2">
            <a:extLst>
              <a:ext uri="{FF2B5EF4-FFF2-40B4-BE49-F238E27FC236}">
                <a16:creationId xmlns:a16="http://schemas.microsoft.com/office/drawing/2014/main" id="{11A1B30A-9670-428E-A8D1-8B4798D10F46}"/>
              </a:ext>
            </a:extLst>
          </p:cNvPr>
          <p:cNvSpPr txBox="1">
            <a:spLocks/>
          </p:cNvSpPr>
          <p:nvPr/>
        </p:nvSpPr>
        <p:spPr>
          <a:xfrm>
            <a:off x="389955" y="2536371"/>
            <a:ext cx="6658708" cy="5292105"/>
          </a:xfrm>
          <a:prstGeom prst="rect">
            <a:avLst/>
          </a:prstGeom>
        </p:spPr>
        <p:txBody>
          <a:bodyPr vert="horz" lIns="0" tIns="0" rIns="0" bIns="0" rtlCol="0" anchor="t">
            <a:noAutofit/>
          </a:bodyPr>
          <a:lstStyle>
            <a:defPPr>
              <a:defRPr lang="en-US"/>
            </a:defPPr>
            <a:lvl1pPr lvl="0" indent="0" defTabSz="457189">
              <a:lnSpc>
                <a:spcPct val="120000"/>
              </a:lnSpc>
              <a:spcBef>
                <a:spcPts val="1200"/>
              </a:spcBef>
              <a:buFontTx/>
              <a:buNone/>
              <a:defRPr kumimoji="0" sz="1600" b="0" i="0" u="none" strike="noStrike" kern="1600" cap="none" spc="0" normalizeH="0" baseline="0">
                <a:ln>
                  <a:noFill/>
                </a:ln>
                <a:solidFill>
                  <a:schemeClr val="tx1">
                    <a:lumMod val="75000"/>
                    <a:lumOff val="25000"/>
                  </a:schemeClr>
                </a:solidFill>
                <a:effectLst/>
                <a:uLnTx/>
                <a:uFillTx/>
                <a:latin typeface="Arial" panose="020B0604020202020204" pitchFamily="34" charset="0"/>
                <a:ea typeface="Helvetica" charset="0"/>
                <a:cs typeface="Arial" panose="020B0604020202020204" pitchFamily="34" charset="0"/>
              </a:defRPr>
            </a:lvl1pPr>
            <a:lvl2pPr marL="548626" indent="0" defTabSz="1097253">
              <a:lnSpc>
                <a:spcPct val="120000"/>
              </a:lnSpc>
              <a:spcBef>
                <a:spcPts val="1200"/>
              </a:spcBef>
              <a:buFontTx/>
              <a:buNone/>
              <a:defRPr sz="1600" b="0" i="0" baseline="0">
                <a:latin typeface="Helvetica" charset="0"/>
                <a:ea typeface="Helvetica" charset="0"/>
                <a:cs typeface="Helvetica" charset="0"/>
              </a:defRPr>
            </a:lvl2pPr>
            <a:lvl3pPr marL="1097253" indent="0" defTabSz="1097253">
              <a:lnSpc>
                <a:spcPct val="120000"/>
              </a:lnSpc>
              <a:spcBef>
                <a:spcPts val="1200"/>
              </a:spcBef>
              <a:buFontTx/>
              <a:buNone/>
              <a:defRPr sz="1600" b="0" i="0" baseline="0">
                <a:latin typeface="Helvetica" charset="0"/>
                <a:ea typeface="Helvetica" charset="0"/>
                <a:cs typeface="Helvetica" charset="0"/>
              </a:defRPr>
            </a:lvl3pPr>
            <a:lvl4pPr marL="1645879" indent="0" defTabSz="1097253">
              <a:lnSpc>
                <a:spcPct val="120000"/>
              </a:lnSpc>
              <a:spcBef>
                <a:spcPts val="1200"/>
              </a:spcBef>
              <a:buFontTx/>
              <a:buNone/>
              <a:defRPr sz="1600" b="0" i="0" baseline="0">
                <a:latin typeface="Helvetica" charset="0"/>
                <a:ea typeface="Helvetica" charset="0"/>
                <a:cs typeface="Helvetica" charset="0"/>
              </a:defRPr>
            </a:lvl4pPr>
            <a:lvl5pPr marL="2468818" indent="-274313" defTabSz="1097253">
              <a:lnSpc>
                <a:spcPct val="120000"/>
              </a:lnSpc>
              <a:spcBef>
                <a:spcPts val="1200"/>
              </a:spcBef>
              <a:buFont typeface="Arial" panose="020B0604020202020204" pitchFamily="34" charset="0"/>
              <a:buChar char="•"/>
              <a:defRPr sz="1600" b="0" i="0" baseline="0">
                <a:latin typeface="Helvetica" charset="0"/>
                <a:ea typeface="Helvetica" charset="0"/>
                <a:cs typeface="Helvetica" charset="0"/>
              </a:defRPr>
            </a:lvl5pPr>
            <a:lvl6pPr marL="3017445" indent="-274313" defTabSz="1097253">
              <a:lnSpc>
                <a:spcPct val="90000"/>
              </a:lnSpc>
              <a:spcBef>
                <a:spcPts val="600"/>
              </a:spcBef>
              <a:buFont typeface="Arial" panose="020B0604020202020204" pitchFamily="34" charset="0"/>
              <a:buChar char="•"/>
            </a:lvl6pPr>
            <a:lvl7pPr marL="3566071" indent="-274313" defTabSz="1097253">
              <a:lnSpc>
                <a:spcPct val="90000"/>
              </a:lnSpc>
              <a:spcBef>
                <a:spcPts val="600"/>
              </a:spcBef>
              <a:buFont typeface="Arial" panose="020B0604020202020204" pitchFamily="34" charset="0"/>
              <a:buChar char="•"/>
            </a:lvl7pPr>
            <a:lvl8pPr marL="4114697" indent="-274313" defTabSz="1097253">
              <a:lnSpc>
                <a:spcPct val="90000"/>
              </a:lnSpc>
              <a:spcBef>
                <a:spcPts val="600"/>
              </a:spcBef>
              <a:buFont typeface="Arial" panose="020B0604020202020204" pitchFamily="34" charset="0"/>
              <a:buChar char="•"/>
            </a:lvl8pPr>
            <a:lvl9pPr marL="4663323" indent="-274313" defTabSz="1097253">
              <a:lnSpc>
                <a:spcPct val="90000"/>
              </a:lnSpc>
              <a:spcBef>
                <a:spcPts val="600"/>
              </a:spcBef>
              <a:buFont typeface="Arial" panose="020B0604020202020204" pitchFamily="34" charset="0"/>
              <a:buChar char="•"/>
            </a:lvl9pPr>
          </a:lstStyle>
          <a:p>
            <a:pPr marL="548005" lvl="1"/>
            <a:r>
              <a:rPr lang="en-US" dirty="0">
                <a:solidFill>
                  <a:schemeClr val="tx1">
                    <a:lumMod val="75000"/>
                    <a:lumOff val="25000"/>
                  </a:schemeClr>
                </a:solidFill>
                <a:latin typeface="+mn-lt"/>
                <a:ea typeface="+mn-ea"/>
                <a:cs typeface="+mn-cs"/>
              </a:rPr>
              <a:t>If you checked the box for Alternate ID Verification, you will be asked to verify your identity in another way, using one of two methods:</a:t>
            </a:r>
          </a:p>
          <a:p>
            <a:pPr marL="890905" lvl="1" indent="-342900">
              <a:buFont typeface="+mj-lt"/>
              <a:buAutoNum type="arabicPeriod"/>
            </a:pPr>
            <a:r>
              <a:rPr lang="en-US" b="1" dirty="0">
                <a:solidFill>
                  <a:schemeClr val="tx1">
                    <a:lumMod val="75000"/>
                    <a:lumOff val="25000"/>
                  </a:schemeClr>
                </a:solidFill>
                <a:latin typeface="+mn-lt"/>
                <a:ea typeface="+mn-ea"/>
                <a:cs typeface="+mn-cs"/>
              </a:rPr>
              <a:t>Take a photo with your ID and upload online. </a:t>
            </a:r>
            <a:r>
              <a:rPr lang="en-US" dirty="0">
                <a:solidFill>
                  <a:schemeClr val="tx1">
                    <a:lumMod val="75000"/>
                    <a:lumOff val="25000"/>
                  </a:schemeClr>
                </a:solidFill>
                <a:latin typeface="+mn-lt"/>
                <a:ea typeface="+mn-ea"/>
                <a:cs typeface="+mn-cs"/>
              </a:rPr>
              <a:t>You can hold your phone at arm’s length and take a “selfie,” or you can have someone else take the photo with your phone.</a:t>
            </a:r>
          </a:p>
          <a:p>
            <a:pPr marL="890905" lvl="1" indent="-342900">
              <a:buFont typeface="+mj-lt"/>
              <a:buAutoNum type="arabicPeriod"/>
            </a:pPr>
            <a:r>
              <a:rPr lang="en-US" b="1" dirty="0">
                <a:solidFill>
                  <a:schemeClr val="tx1">
                    <a:lumMod val="75000"/>
                    <a:lumOff val="25000"/>
                  </a:schemeClr>
                </a:solidFill>
                <a:latin typeface="+mn-lt"/>
                <a:ea typeface="+mn-ea"/>
                <a:cs typeface="+mn-cs"/>
              </a:rPr>
              <a:t>Bring your identification to an Xfinity store. </a:t>
            </a:r>
            <a:r>
              <a:rPr lang="en-US" dirty="0">
                <a:solidFill>
                  <a:schemeClr val="tx1">
                    <a:lumMod val="75000"/>
                    <a:lumOff val="25000"/>
                  </a:schemeClr>
                </a:solidFill>
                <a:latin typeface="+mn-lt"/>
                <a:ea typeface="+mn-ea"/>
                <a:cs typeface="+mn-cs"/>
              </a:rPr>
              <a:t>While we have temporarily closed many Xfinity Stores due to the COVID-19 pandemic, others remain open with reduced hours to provide essential support to keep you connected. Visit </a:t>
            </a:r>
            <a:r>
              <a:rPr lang="en-US" dirty="0">
                <a:solidFill>
                  <a:schemeClr val="accent5"/>
                </a:solidFill>
                <a:latin typeface="+mn-lt"/>
                <a:ea typeface="+mn-ea"/>
                <a:cs typeface="+mn-cs"/>
                <a:hlinkClick r:id="rId6">
                  <a:extLst>
                    <a:ext uri="{A12FA001-AC4F-418D-AE19-62706E023703}">
                      <ahyp:hlinkClr xmlns:ahyp="http://schemas.microsoft.com/office/drawing/2018/hyperlinkcolor" val="tx"/>
                    </a:ext>
                  </a:extLst>
                </a:hlinkClick>
              </a:rPr>
              <a:t>www.xfinity.com/prepare</a:t>
            </a:r>
            <a:r>
              <a:rPr lang="en-US" dirty="0">
                <a:solidFill>
                  <a:schemeClr val="tx1">
                    <a:lumMod val="75000"/>
                    <a:lumOff val="25000"/>
                  </a:schemeClr>
                </a:solidFill>
                <a:latin typeface="+mn-lt"/>
                <a:ea typeface="+mn-ea"/>
                <a:cs typeface="+mn-cs"/>
              </a:rPr>
              <a:t> for more information.</a:t>
            </a:r>
          </a:p>
          <a:p>
            <a:pPr marL="548005" lvl="1"/>
            <a:endParaRPr lang="en-US" sz="1400" dirty="0">
              <a:solidFill>
                <a:srgbClr val="000000"/>
              </a:solidFill>
            </a:endParaRPr>
          </a:p>
          <a:p>
            <a:pPr marL="548005" lvl="1"/>
            <a:r>
              <a:rPr lang="en-US" dirty="0">
                <a:solidFill>
                  <a:schemeClr val="tx1">
                    <a:lumMod val="75000"/>
                    <a:lumOff val="25000"/>
                  </a:schemeClr>
                </a:solidFill>
                <a:latin typeface="+mn-lt"/>
                <a:ea typeface="+mn-ea"/>
                <a:cs typeface="+mn-cs"/>
              </a:rPr>
              <a:t>For more information on Alternate ID visit: </a:t>
            </a:r>
            <a:r>
              <a:rPr lang="en-US" dirty="0">
                <a:solidFill>
                  <a:schemeClr val="accent5"/>
                </a:solidFill>
                <a:latin typeface="+mn-lt"/>
                <a:ea typeface="+mn-ea"/>
                <a:cs typeface="+mn-cs"/>
                <a:hlinkClick r:id="rId7">
                  <a:extLst>
                    <a:ext uri="{A12FA001-AC4F-418D-AE19-62706E023703}">
                      <ahyp:hlinkClr xmlns:ahyp="http://schemas.microsoft.com/office/drawing/2018/hyperlinkcolor" val="tx"/>
                    </a:ext>
                  </a:extLst>
                </a:hlinkClick>
              </a:rPr>
              <a:t>https://internetessentials.com/get-help#application&amp;AcceptedformsofIdentification</a:t>
            </a:r>
            <a:endParaRPr lang="en-US" dirty="0">
              <a:solidFill>
                <a:schemeClr val="accent5"/>
              </a:solidFill>
              <a:latin typeface="+mn-lt"/>
              <a:ea typeface="+mn-ea"/>
              <a:cs typeface="+mn-cs"/>
            </a:endParaRPr>
          </a:p>
        </p:txBody>
      </p:sp>
      <p:sp>
        <p:nvSpPr>
          <p:cNvPr id="14" name="Rectangle 13">
            <a:extLst>
              <a:ext uri="{FF2B5EF4-FFF2-40B4-BE49-F238E27FC236}">
                <a16:creationId xmlns:a16="http://schemas.microsoft.com/office/drawing/2014/main" id="{D37F2A91-69CF-4BCD-844C-8B148170104A}"/>
              </a:ext>
            </a:extLst>
          </p:cNvPr>
          <p:cNvSpPr/>
          <p:nvPr/>
        </p:nvSpPr>
        <p:spPr>
          <a:xfrm>
            <a:off x="429836" y="1897039"/>
            <a:ext cx="1025912" cy="55756"/>
          </a:xfrm>
          <a:prstGeom prst="rect">
            <a:avLst/>
          </a:prstGeom>
          <a:solidFill>
            <a:srgbClr val="0089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42034312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C4914A64-BC80-5A48-8BF3-F89A7EFBE7FF}"/>
              </a:ext>
            </a:extLst>
          </p:cNvPr>
          <p:cNvSpPr>
            <a:spLocks noGrp="1"/>
          </p:cNvSpPr>
          <p:nvPr>
            <p:ph sz="half" idx="1"/>
          </p:nvPr>
        </p:nvSpPr>
        <p:spPr>
          <a:xfrm>
            <a:off x="457199" y="1399135"/>
            <a:ext cx="6614933" cy="6013221"/>
          </a:xfrm>
        </p:spPr>
        <p:txBody>
          <a:bodyPr/>
          <a:lstStyle/>
          <a:p>
            <a:pPr marL="0" indent="0">
              <a:buNone/>
            </a:pPr>
            <a:r>
              <a:rPr lang="en-US" b="1" dirty="0"/>
              <a:t>Installation</a:t>
            </a:r>
          </a:p>
          <a:p>
            <a:pPr marL="0" indent="0">
              <a:buNone/>
            </a:pPr>
            <a:endParaRPr lang="en-US" b="1" dirty="0"/>
          </a:p>
          <a:p>
            <a:pPr marL="0" indent="0">
              <a:buNone/>
            </a:pPr>
            <a:r>
              <a:rPr lang="en-US" dirty="0"/>
              <a:t>At this step you will confirm your installation.  If prompted, select the date and time and confirm that someone will be home who is 18 years or older during that time. </a:t>
            </a:r>
            <a:r>
              <a:rPr lang="en-US" b="1" dirty="0"/>
              <a:t>If you need help with your installation, just call us at 1-800-XFINITY.</a:t>
            </a:r>
          </a:p>
          <a:p>
            <a:pPr marL="0" indent="0">
              <a:buNone/>
            </a:pPr>
            <a:endParaRPr lang="en-US" b="1" dirty="0"/>
          </a:p>
          <a:p>
            <a:pPr marL="0" indent="0">
              <a:buNone/>
            </a:pPr>
            <a:endParaRPr lang="en-US" dirty="0"/>
          </a:p>
          <a:p>
            <a:pPr marL="0" indent="0">
              <a:buNone/>
            </a:pPr>
            <a:endParaRPr lang="en-US" dirty="0"/>
          </a:p>
        </p:txBody>
      </p:sp>
      <p:sp>
        <p:nvSpPr>
          <p:cNvPr id="9" name="Title 12">
            <a:extLst>
              <a:ext uri="{FF2B5EF4-FFF2-40B4-BE49-F238E27FC236}">
                <a16:creationId xmlns:a16="http://schemas.microsoft.com/office/drawing/2014/main" id="{67F150FF-7B62-4A0D-9E5D-41EB2DF94567}"/>
              </a:ext>
            </a:extLst>
          </p:cNvPr>
          <p:cNvSpPr>
            <a:spLocks noGrp="1"/>
          </p:cNvSpPr>
          <p:nvPr>
            <p:ph type="title"/>
          </p:nvPr>
        </p:nvSpPr>
        <p:spPr>
          <a:xfrm>
            <a:off x="457199" y="202396"/>
            <a:ext cx="13652339" cy="905197"/>
          </a:xfrm>
        </p:spPr>
        <p:txBody>
          <a:bodyPr/>
          <a:lstStyle/>
          <a:p>
            <a:r>
              <a:rPr lang="en-US" dirty="0"/>
              <a:t>Application Process</a:t>
            </a:r>
            <a:endParaRPr lang="en-US" dirty="0">
              <a:solidFill>
                <a:schemeClr val="tx2">
                  <a:lumMod val="60000"/>
                  <a:lumOff val="40000"/>
                </a:schemeClr>
              </a:solidFill>
            </a:endParaRPr>
          </a:p>
        </p:txBody>
      </p:sp>
      <p:pic>
        <p:nvPicPr>
          <p:cNvPr id="14" name="Picture 13">
            <a:extLst>
              <a:ext uri="{FF2B5EF4-FFF2-40B4-BE49-F238E27FC236}">
                <a16:creationId xmlns:a16="http://schemas.microsoft.com/office/drawing/2014/main" id="{D7B12D11-A368-420F-8E82-C265577D5AC9}"/>
              </a:ext>
            </a:extLst>
          </p:cNvPr>
          <p:cNvPicPr>
            <a:picLocks noChangeAspect="1"/>
          </p:cNvPicPr>
          <p:nvPr/>
        </p:nvPicPr>
        <p:blipFill>
          <a:blip r:embed="rId3"/>
          <a:stretch>
            <a:fillRect/>
          </a:stretch>
        </p:blipFill>
        <p:spPr>
          <a:xfrm>
            <a:off x="11158640" y="1752569"/>
            <a:ext cx="2999232" cy="5486400"/>
          </a:xfrm>
          <a:prstGeom prst="rect">
            <a:avLst/>
          </a:prstGeom>
        </p:spPr>
      </p:pic>
      <p:sp>
        <p:nvSpPr>
          <p:cNvPr id="15" name="Rounded Rectangle 6">
            <a:extLst>
              <a:ext uri="{FF2B5EF4-FFF2-40B4-BE49-F238E27FC236}">
                <a16:creationId xmlns:a16="http://schemas.microsoft.com/office/drawing/2014/main" id="{3E9697B5-3A25-4B55-99A7-910AAD37E76C}"/>
              </a:ext>
            </a:extLst>
          </p:cNvPr>
          <p:cNvSpPr/>
          <p:nvPr/>
        </p:nvSpPr>
        <p:spPr>
          <a:xfrm>
            <a:off x="11365986" y="1950248"/>
            <a:ext cx="2627993" cy="5046783"/>
          </a:xfrm>
          <a:prstGeom prst="roundRect">
            <a:avLst>
              <a:gd name="adj" fmla="val 828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a:extLst>
              <a:ext uri="{FF2B5EF4-FFF2-40B4-BE49-F238E27FC236}">
                <a16:creationId xmlns:a16="http://schemas.microsoft.com/office/drawing/2014/main" id="{5EF50381-73D5-4927-AA55-46F20468E8AB}"/>
              </a:ext>
            </a:extLst>
          </p:cNvPr>
          <p:cNvPicPr>
            <a:picLocks noChangeAspect="1"/>
          </p:cNvPicPr>
          <p:nvPr/>
        </p:nvPicPr>
        <p:blipFill rotWithShape="1">
          <a:blip r:embed="rId4"/>
          <a:srcRect l="5465" t="2122" r="4286" b="85125"/>
          <a:stretch/>
        </p:blipFill>
        <p:spPr>
          <a:xfrm>
            <a:off x="11414886" y="1985572"/>
            <a:ext cx="2563664" cy="658368"/>
          </a:xfrm>
          <a:prstGeom prst="roundRect">
            <a:avLst>
              <a:gd name="adj" fmla="val 11106"/>
            </a:avLst>
          </a:prstGeom>
        </p:spPr>
      </p:pic>
      <p:pic>
        <p:nvPicPr>
          <p:cNvPr id="18" name="Picture 17">
            <a:extLst>
              <a:ext uri="{FF2B5EF4-FFF2-40B4-BE49-F238E27FC236}">
                <a16:creationId xmlns:a16="http://schemas.microsoft.com/office/drawing/2014/main" id="{46E4E028-C1E4-463C-BAEB-E202263559BE}"/>
              </a:ext>
            </a:extLst>
          </p:cNvPr>
          <p:cNvPicPr>
            <a:picLocks noChangeAspect="1"/>
          </p:cNvPicPr>
          <p:nvPr/>
        </p:nvPicPr>
        <p:blipFill>
          <a:blip r:embed="rId3"/>
          <a:stretch>
            <a:fillRect/>
          </a:stretch>
        </p:blipFill>
        <p:spPr>
          <a:xfrm>
            <a:off x="7874013" y="1752569"/>
            <a:ext cx="2999232" cy="5486400"/>
          </a:xfrm>
          <a:prstGeom prst="rect">
            <a:avLst/>
          </a:prstGeom>
        </p:spPr>
      </p:pic>
      <p:sp>
        <p:nvSpPr>
          <p:cNvPr id="19" name="Rounded Rectangle 10">
            <a:extLst>
              <a:ext uri="{FF2B5EF4-FFF2-40B4-BE49-F238E27FC236}">
                <a16:creationId xmlns:a16="http://schemas.microsoft.com/office/drawing/2014/main" id="{AA815481-DD93-4B1B-A020-CD06CA7CF5EA}"/>
              </a:ext>
            </a:extLst>
          </p:cNvPr>
          <p:cNvSpPr/>
          <p:nvPr/>
        </p:nvSpPr>
        <p:spPr>
          <a:xfrm>
            <a:off x="8081359" y="1950248"/>
            <a:ext cx="2627993" cy="5046783"/>
          </a:xfrm>
          <a:prstGeom prst="roundRect">
            <a:avLst>
              <a:gd name="adj" fmla="val 828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19">
            <a:extLst>
              <a:ext uri="{FF2B5EF4-FFF2-40B4-BE49-F238E27FC236}">
                <a16:creationId xmlns:a16="http://schemas.microsoft.com/office/drawing/2014/main" id="{FE3278DA-5774-4EA0-A3A2-D863576BE9ED}"/>
              </a:ext>
            </a:extLst>
          </p:cNvPr>
          <p:cNvPicPr>
            <a:picLocks noChangeAspect="1"/>
          </p:cNvPicPr>
          <p:nvPr/>
        </p:nvPicPr>
        <p:blipFill rotWithShape="1">
          <a:blip r:embed="rId5"/>
          <a:srcRect l="5491" t="2395" r="3447" b="85945"/>
          <a:stretch/>
        </p:blipFill>
        <p:spPr>
          <a:xfrm>
            <a:off x="8103937" y="1985571"/>
            <a:ext cx="2579995" cy="658368"/>
          </a:xfrm>
          <a:prstGeom prst="roundRect">
            <a:avLst/>
          </a:prstGeom>
        </p:spPr>
      </p:pic>
      <p:sp>
        <p:nvSpPr>
          <p:cNvPr id="21" name="Rectangle 20">
            <a:extLst>
              <a:ext uri="{FF2B5EF4-FFF2-40B4-BE49-F238E27FC236}">
                <a16:creationId xmlns:a16="http://schemas.microsoft.com/office/drawing/2014/main" id="{58A0E7A8-5133-45C6-92BB-2D6342782292}"/>
              </a:ext>
            </a:extLst>
          </p:cNvPr>
          <p:cNvSpPr/>
          <p:nvPr/>
        </p:nvSpPr>
        <p:spPr>
          <a:xfrm>
            <a:off x="429836" y="1897039"/>
            <a:ext cx="1025912" cy="55756"/>
          </a:xfrm>
          <a:prstGeom prst="rect">
            <a:avLst/>
          </a:prstGeom>
          <a:solidFill>
            <a:srgbClr val="0089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3" name="Picture 2" descr="A screenshot of a cell phone&#10;&#10;Description automatically generated">
            <a:extLst>
              <a:ext uri="{FF2B5EF4-FFF2-40B4-BE49-F238E27FC236}">
                <a16:creationId xmlns:a16="http://schemas.microsoft.com/office/drawing/2014/main" id="{DECF437E-B809-4174-AE74-68FADBE7D2B5}"/>
              </a:ext>
            </a:extLst>
          </p:cNvPr>
          <p:cNvPicPr>
            <a:picLocks noChangeAspect="1"/>
          </p:cNvPicPr>
          <p:nvPr/>
        </p:nvPicPr>
        <p:blipFill>
          <a:blip r:embed="rId6"/>
          <a:stretch>
            <a:fillRect/>
          </a:stretch>
        </p:blipFill>
        <p:spPr>
          <a:xfrm>
            <a:off x="8118865" y="2589984"/>
            <a:ext cx="2553778" cy="3887048"/>
          </a:xfrm>
          <a:prstGeom prst="rect">
            <a:avLst/>
          </a:prstGeom>
        </p:spPr>
      </p:pic>
      <p:pic>
        <p:nvPicPr>
          <p:cNvPr id="6" name="Picture 5" descr="A picture containing game, drawing&#10;&#10;Description automatically generated">
            <a:extLst>
              <a:ext uri="{FF2B5EF4-FFF2-40B4-BE49-F238E27FC236}">
                <a16:creationId xmlns:a16="http://schemas.microsoft.com/office/drawing/2014/main" id="{7ED9F1D2-8B3E-4F8A-BBC7-0A9B6B6D500E}"/>
              </a:ext>
            </a:extLst>
          </p:cNvPr>
          <p:cNvPicPr>
            <a:picLocks noChangeAspect="1"/>
          </p:cNvPicPr>
          <p:nvPr/>
        </p:nvPicPr>
        <p:blipFill>
          <a:blip r:embed="rId7"/>
          <a:stretch>
            <a:fillRect/>
          </a:stretch>
        </p:blipFill>
        <p:spPr>
          <a:xfrm>
            <a:off x="8344220" y="6273173"/>
            <a:ext cx="2099428" cy="407715"/>
          </a:xfrm>
          <a:prstGeom prst="rect">
            <a:avLst/>
          </a:prstGeom>
        </p:spPr>
      </p:pic>
      <p:pic>
        <p:nvPicPr>
          <p:cNvPr id="8" name="Picture 7" descr="A screenshot of a cell phone&#10;&#10;Description automatically generated">
            <a:extLst>
              <a:ext uri="{FF2B5EF4-FFF2-40B4-BE49-F238E27FC236}">
                <a16:creationId xmlns:a16="http://schemas.microsoft.com/office/drawing/2014/main" id="{4A826E91-1E41-4B32-903F-5DA951DD6560}"/>
              </a:ext>
            </a:extLst>
          </p:cNvPr>
          <p:cNvPicPr>
            <a:picLocks noChangeAspect="1"/>
          </p:cNvPicPr>
          <p:nvPr/>
        </p:nvPicPr>
        <p:blipFill rotWithShape="1">
          <a:blip r:embed="rId8"/>
          <a:srcRect b="88122"/>
          <a:stretch/>
        </p:blipFill>
        <p:spPr>
          <a:xfrm>
            <a:off x="11396286" y="2679265"/>
            <a:ext cx="2563664" cy="488024"/>
          </a:xfrm>
          <a:prstGeom prst="rect">
            <a:avLst/>
          </a:prstGeom>
        </p:spPr>
      </p:pic>
      <p:pic>
        <p:nvPicPr>
          <p:cNvPr id="22" name="Picture 21" descr="A screenshot of a cell phone&#10;&#10;Description automatically generated">
            <a:extLst>
              <a:ext uri="{FF2B5EF4-FFF2-40B4-BE49-F238E27FC236}">
                <a16:creationId xmlns:a16="http://schemas.microsoft.com/office/drawing/2014/main" id="{F8C31B51-86EB-4BD6-9CBB-E8CF3B63BF36}"/>
              </a:ext>
            </a:extLst>
          </p:cNvPr>
          <p:cNvPicPr>
            <a:picLocks noChangeAspect="1"/>
          </p:cNvPicPr>
          <p:nvPr/>
        </p:nvPicPr>
        <p:blipFill rotWithShape="1">
          <a:blip r:embed="rId8"/>
          <a:srcRect l="2561" t="11538" b="29710"/>
          <a:stretch/>
        </p:blipFill>
        <p:spPr>
          <a:xfrm>
            <a:off x="11409062" y="3366011"/>
            <a:ext cx="2498010" cy="2414027"/>
          </a:xfrm>
          <a:prstGeom prst="rect">
            <a:avLst/>
          </a:prstGeom>
        </p:spPr>
      </p:pic>
      <p:pic>
        <p:nvPicPr>
          <p:cNvPr id="24" name="Picture 23" descr="A picture containing game, drawing&#10;&#10;Description automatically generated">
            <a:extLst>
              <a:ext uri="{FF2B5EF4-FFF2-40B4-BE49-F238E27FC236}">
                <a16:creationId xmlns:a16="http://schemas.microsoft.com/office/drawing/2014/main" id="{45710377-DDCB-49C8-870A-10C5B6381384}"/>
              </a:ext>
            </a:extLst>
          </p:cNvPr>
          <p:cNvPicPr>
            <a:picLocks noChangeAspect="1"/>
          </p:cNvPicPr>
          <p:nvPr/>
        </p:nvPicPr>
        <p:blipFill>
          <a:blip r:embed="rId7"/>
          <a:stretch>
            <a:fillRect/>
          </a:stretch>
        </p:blipFill>
        <p:spPr>
          <a:xfrm>
            <a:off x="11647004" y="6273173"/>
            <a:ext cx="2099428" cy="407715"/>
          </a:xfrm>
          <a:prstGeom prst="rect">
            <a:avLst/>
          </a:prstGeom>
        </p:spPr>
      </p:pic>
    </p:spTree>
    <p:extLst>
      <p:ext uri="{BB962C8B-B14F-4D97-AF65-F5344CB8AC3E}">
        <p14:creationId xmlns:p14="http://schemas.microsoft.com/office/powerpoint/2010/main" val="5176294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C4914A64-BC80-5A48-8BF3-F89A7EFBE7FF}"/>
              </a:ext>
            </a:extLst>
          </p:cNvPr>
          <p:cNvSpPr>
            <a:spLocks noGrp="1"/>
          </p:cNvSpPr>
          <p:nvPr>
            <p:ph sz="half" idx="1"/>
          </p:nvPr>
        </p:nvSpPr>
        <p:spPr>
          <a:xfrm>
            <a:off x="457199" y="1371600"/>
            <a:ext cx="6614933" cy="6040756"/>
          </a:xfrm>
        </p:spPr>
        <p:txBody>
          <a:bodyPr/>
          <a:lstStyle/>
          <a:p>
            <a:pPr marL="0" indent="0">
              <a:buNone/>
            </a:pPr>
            <a:r>
              <a:rPr lang="en-US" b="1" dirty="0"/>
              <a:t>Review &amp; Confirm</a:t>
            </a:r>
          </a:p>
          <a:p>
            <a:pPr marL="0" indent="0">
              <a:buNone/>
            </a:pPr>
            <a:endParaRPr lang="en-US" b="1" dirty="0"/>
          </a:p>
          <a:p>
            <a:pPr marL="0" indent="0">
              <a:buNone/>
            </a:pPr>
            <a:endParaRPr lang="en-US" b="1" dirty="0"/>
          </a:p>
          <a:p>
            <a:pPr marL="285750" indent="-285750"/>
            <a:r>
              <a:rPr lang="en-US" dirty="0"/>
              <a:t>This page confirms your selections before submitting your application. </a:t>
            </a:r>
          </a:p>
          <a:p>
            <a:pPr marL="285750" indent="-285750"/>
            <a:r>
              <a:rPr lang="en-US" dirty="0"/>
              <a:t>You are required to agree to the Terms &amp; Conditions before submitting your application. </a:t>
            </a:r>
          </a:p>
          <a:p>
            <a:pPr marL="0" indent="0">
              <a:buNone/>
            </a:pPr>
            <a:endParaRPr lang="en-US" b="1" dirty="0"/>
          </a:p>
          <a:p>
            <a:pPr marL="0" indent="0">
              <a:buNone/>
            </a:pPr>
            <a:endParaRPr lang="en-US" dirty="0"/>
          </a:p>
          <a:p>
            <a:pPr marL="0" indent="0">
              <a:buNone/>
            </a:pPr>
            <a:endParaRPr lang="en-US" dirty="0"/>
          </a:p>
          <a:p>
            <a:pPr marL="0" indent="0">
              <a:buNone/>
            </a:pPr>
            <a:endParaRPr lang="en-US" dirty="0"/>
          </a:p>
        </p:txBody>
      </p:sp>
      <p:sp>
        <p:nvSpPr>
          <p:cNvPr id="10" name="Title 12">
            <a:extLst>
              <a:ext uri="{FF2B5EF4-FFF2-40B4-BE49-F238E27FC236}">
                <a16:creationId xmlns:a16="http://schemas.microsoft.com/office/drawing/2014/main" id="{5B5986C9-1A2F-459E-8622-7D7BCE46F79F}"/>
              </a:ext>
            </a:extLst>
          </p:cNvPr>
          <p:cNvSpPr>
            <a:spLocks noGrp="1"/>
          </p:cNvSpPr>
          <p:nvPr>
            <p:ph type="title"/>
          </p:nvPr>
        </p:nvSpPr>
        <p:spPr>
          <a:xfrm>
            <a:off x="457199" y="202396"/>
            <a:ext cx="13652339" cy="905197"/>
          </a:xfrm>
        </p:spPr>
        <p:txBody>
          <a:bodyPr/>
          <a:lstStyle/>
          <a:p>
            <a:r>
              <a:rPr lang="en-US" dirty="0"/>
              <a:t>Application Process</a:t>
            </a:r>
            <a:endParaRPr lang="en-US" dirty="0">
              <a:solidFill>
                <a:schemeClr val="tx2">
                  <a:lumMod val="60000"/>
                  <a:lumOff val="40000"/>
                </a:schemeClr>
              </a:solidFill>
            </a:endParaRPr>
          </a:p>
        </p:txBody>
      </p:sp>
      <p:pic>
        <p:nvPicPr>
          <p:cNvPr id="14" name="Picture 13">
            <a:extLst>
              <a:ext uri="{FF2B5EF4-FFF2-40B4-BE49-F238E27FC236}">
                <a16:creationId xmlns:a16="http://schemas.microsoft.com/office/drawing/2014/main" id="{79E79742-6349-41D5-9848-909770ADBDB2}"/>
              </a:ext>
            </a:extLst>
          </p:cNvPr>
          <p:cNvPicPr>
            <a:picLocks noChangeAspect="1"/>
          </p:cNvPicPr>
          <p:nvPr/>
        </p:nvPicPr>
        <p:blipFill>
          <a:blip r:embed="rId3"/>
          <a:stretch>
            <a:fillRect/>
          </a:stretch>
        </p:blipFill>
        <p:spPr>
          <a:xfrm>
            <a:off x="7743219" y="1371600"/>
            <a:ext cx="2999232" cy="5486400"/>
          </a:xfrm>
          <a:prstGeom prst="rect">
            <a:avLst/>
          </a:prstGeom>
        </p:spPr>
      </p:pic>
      <p:sp>
        <p:nvSpPr>
          <p:cNvPr id="15" name="Rounded Rectangle 12">
            <a:extLst>
              <a:ext uri="{FF2B5EF4-FFF2-40B4-BE49-F238E27FC236}">
                <a16:creationId xmlns:a16="http://schemas.microsoft.com/office/drawing/2014/main" id="{F83D3FE4-D156-4A33-8656-7FA0C25A612C}"/>
              </a:ext>
            </a:extLst>
          </p:cNvPr>
          <p:cNvSpPr/>
          <p:nvPr/>
        </p:nvSpPr>
        <p:spPr>
          <a:xfrm>
            <a:off x="7950565" y="1569279"/>
            <a:ext cx="2627993" cy="5046783"/>
          </a:xfrm>
          <a:prstGeom prst="roundRect">
            <a:avLst>
              <a:gd name="adj" fmla="val 828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6477EC19-4F8A-40B5-ABE6-E67B7DAC2DEE}"/>
              </a:ext>
            </a:extLst>
          </p:cNvPr>
          <p:cNvPicPr>
            <a:picLocks noChangeAspect="1"/>
          </p:cNvPicPr>
          <p:nvPr/>
        </p:nvPicPr>
        <p:blipFill>
          <a:blip r:embed="rId3"/>
          <a:stretch>
            <a:fillRect/>
          </a:stretch>
        </p:blipFill>
        <p:spPr>
          <a:xfrm>
            <a:off x="10946462" y="1349470"/>
            <a:ext cx="2999232" cy="5486400"/>
          </a:xfrm>
          <a:prstGeom prst="rect">
            <a:avLst/>
          </a:prstGeom>
        </p:spPr>
      </p:pic>
      <p:sp>
        <p:nvSpPr>
          <p:cNvPr id="19" name="Rounded Rectangle 18">
            <a:extLst>
              <a:ext uri="{FF2B5EF4-FFF2-40B4-BE49-F238E27FC236}">
                <a16:creationId xmlns:a16="http://schemas.microsoft.com/office/drawing/2014/main" id="{484F619F-468C-4765-BDB9-EEC0608C0C0D}"/>
              </a:ext>
            </a:extLst>
          </p:cNvPr>
          <p:cNvSpPr/>
          <p:nvPr/>
        </p:nvSpPr>
        <p:spPr>
          <a:xfrm>
            <a:off x="11153808" y="1547149"/>
            <a:ext cx="2627993" cy="5046783"/>
          </a:xfrm>
          <a:prstGeom prst="roundRect">
            <a:avLst>
              <a:gd name="adj" fmla="val 828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939309E0-1F41-4524-8EF2-DD995A8DABD7}"/>
              </a:ext>
            </a:extLst>
          </p:cNvPr>
          <p:cNvSpPr/>
          <p:nvPr/>
        </p:nvSpPr>
        <p:spPr>
          <a:xfrm>
            <a:off x="429836" y="1897039"/>
            <a:ext cx="1025912" cy="55756"/>
          </a:xfrm>
          <a:prstGeom prst="rect">
            <a:avLst/>
          </a:prstGeom>
          <a:solidFill>
            <a:srgbClr val="0089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3" name="Picture 2" descr="A screenshot of a cell phone&#10;&#10;Description automatically generated">
            <a:extLst>
              <a:ext uri="{FF2B5EF4-FFF2-40B4-BE49-F238E27FC236}">
                <a16:creationId xmlns:a16="http://schemas.microsoft.com/office/drawing/2014/main" id="{A566B817-1D84-40E1-B97F-B98262DF769E}"/>
              </a:ext>
            </a:extLst>
          </p:cNvPr>
          <p:cNvPicPr>
            <a:picLocks noChangeAspect="1"/>
          </p:cNvPicPr>
          <p:nvPr/>
        </p:nvPicPr>
        <p:blipFill rotWithShape="1">
          <a:blip r:embed="rId4">
            <a:extLst>
              <a:ext uri="{BEBA8EAE-BF5A-486C-A8C5-ECC9F3942E4B}">
                <a14:imgProps xmlns:a14="http://schemas.microsoft.com/office/drawing/2010/main">
                  <a14:imgLayer r:embed="rId5">
                    <a14:imgEffect>
                      <a14:sharpenSoften amount="25000"/>
                    </a14:imgEffect>
                  </a14:imgLayer>
                </a14:imgProps>
              </a:ext>
            </a:extLst>
          </a:blip>
          <a:srcRect t="1263"/>
          <a:stretch/>
        </p:blipFill>
        <p:spPr>
          <a:xfrm>
            <a:off x="7964805" y="1952795"/>
            <a:ext cx="2602867" cy="4358323"/>
          </a:xfrm>
          <a:prstGeom prst="rect">
            <a:avLst/>
          </a:prstGeom>
        </p:spPr>
      </p:pic>
      <p:pic>
        <p:nvPicPr>
          <p:cNvPr id="6" name="Picture 5" descr="A screenshot of a cell phone&#10;&#10;Description automatically generated">
            <a:extLst>
              <a:ext uri="{FF2B5EF4-FFF2-40B4-BE49-F238E27FC236}">
                <a16:creationId xmlns:a16="http://schemas.microsoft.com/office/drawing/2014/main" id="{5DE770EE-C7C9-4002-86BC-BC69DF7D5A74}"/>
              </a:ext>
            </a:extLst>
          </p:cNvPr>
          <p:cNvPicPr>
            <a:picLocks noChangeAspect="1"/>
          </p:cNvPicPr>
          <p:nvPr/>
        </p:nvPicPr>
        <p:blipFill>
          <a:blip r:embed="rId6">
            <a:extLst>
              <a:ext uri="{BEBA8EAE-BF5A-486C-A8C5-ECC9F3942E4B}">
                <a14:imgProps xmlns:a14="http://schemas.microsoft.com/office/drawing/2010/main">
                  <a14:imgLayer r:embed="rId7">
                    <a14:imgEffect>
                      <a14:sharpenSoften amount="25000"/>
                    </a14:imgEffect>
                  </a14:imgLayer>
                </a14:imgProps>
              </a:ext>
            </a:extLst>
          </a:blip>
          <a:stretch>
            <a:fillRect/>
          </a:stretch>
        </p:blipFill>
        <p:spPr>
          <a:xfrm>
            <a:off x="11153808" y="1968461"/>
            <a:ext cx="2627992" cy="4303638"/>
          </a:xfrm>
          <a:prstGeom prst="rect">
            <a:avLst/>
          </a:prstGeom>
        </p:spPr>
      </p:pic>
    </p:spTree>
    <p:extLst>
      <p:ext uri="{BB962C8B-B14F-4D97-AF65-F5344CB8AC3E}">
        <p14:creationId xmlns:p14="http://schemas.microsoft.com/office/powerpoint/2010/main" val="10787561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C4914A64-BC80-5A48-8BF3-F89A7EFBE7FF}"/>
              </a:ext>
            </a:extLst>
          </p:cNvPr>
          <p:cNvSpPr>
            <a:spLocks noGrp="1"/>
          </p:cNvSpPr>
          <p:nvPr>
            <p:ph sz="half" idx="1"/>
          </p:nvPr>
        </p:nvSpPr>
        <p:spPr>
          <a:xfrm>
            <a:off x="457199" y="1371600"/>
            <a:ext cx="6614933" cy="6040756"/>
          </a:xfrm>
        </p:spPr>
        <p:txBody>
          <a:bodyPr/>
          <a:lstStyle/>
          <a:p>
            <a:pPr marL="0" indent="0">
              <a:buNone/>
            </a:pPr>
            <a:r>
              <a:rPr lang="en-US" b="1" dirty="0"/>
              <a:t>Order Complete</a:t>
            </a:r>
          </a:p>
          <a:p>
            <a:pPr marL="0" indent="0">
              <a:buNone/>
            </a:pPr>
            <a:endParaRPr lang="en-US" b="1" dirty="0"/>
          </a:p>
          <a:p>
            <a:pPr marL="0" indent="0">
              <a:buNone/>
            </a:pPr>
            <a:endParaRPr lang="en-US" b="1" dirty="0"/>
          </a:p>
          <a:p>
            <a:pPr marL="285750" indent="-285750"/>
            <a:r>
              <a:rPr lang="en-US" dirty="0"/>
              <a:t>If you are approved, the Order Complete page is shown to indicate the successful completion of the application along with your application ID and other customer details.</a:t>
            </a:r>
          </a:p>
          <a:p>
            <a:pPr marL="285750" indent="-285750"/>
            <a:r>
              <a:rPr lang="en-US" dirty="0"/>
              <a:t> The page also shows your installation. </a:t>
            </a:r>
          </a:p>
          <a:p>
            <a:pPr marL="0" indent="0">
              <a:buNone/>
            </a:pPr>
            <a:endParaRPr lang="en-US" b="1" dirty="0"/>
          </a:p>
          <a:p>
            <a:pPr marL="0" indent="0">
              <a:buNone/>
            </a:pPr>
            <a:endParaRPr lang="en-US" dirty="0"/>
          </a:p>
          <a:p>
            <a:pPr marL="0" indent="0">
              <a:buNone/>
            </a:pPr>
            <a:endParaRPr lang="en-US" dirty="0"/>
          </a:p>
          <a:p>
            <a:pPr marL="0" indent="0">
              <a:buNone/>
            </a:pPr>
            <a:endParaRPr lang="en-US" dirty="0"/>
          </a:p>
        </p:txBody>
      </p:sp>
      <p:sp>
        <p:nvSpPr>
          <p:cNvPr id="10" name="Title 12">
            <a:extLst>
              <a:ext uri="{FF2B5EF4-FFF2-40B4-BE49-F238E27FC236}">
                <a16:creationId xmlns:a16="http://schemas.microsoft.com/office/drawing/2014/main" id="{5B5986C9-1A2F-459E-8622-7D7BCE46F79F}"/>
              </a:ext>
            </a:extLst>
          </p:cNvPr>
          <p:cNvSpPr>
            <a:spLocks noGrp="1"/>
          </p:cNvSpPr>
          <p:nvPr>
            <p:ph type="title"/>
          </p:nvPr>
        </p:nvSpPr>
        <p:spPr>
          <a:xfrm>
            <a:off x="457199" y="202396"/>
            <a:ext cx="13652339" cy="905197"/>
          </a:xfrm>
        </p:spPr>
        <p:txBody>
          <a:bodyPr/>
          <a:lstStyle/>
          <a:p>
            <a:r>
              <a:rPr lang="en-US" dirty="0"/>
              <a:t>Application Process</a:t>
            </a:r>
            <a:endParaRPr lang="en-US" dirty="0">
              <a:solidFill>
                <a:schemeClr val="tx2">
                  <a:lumMod val="60000"/>
                  <a:lumOff val="40000"/>
                </a:schemeClr>
              </a:solidFill>
            </a:endParaRPr>
          </a:p>
        </p:txBody>
      </p:sp>
      <p:sp>
        <p:nvSpPr>
          <p:cNvPr id="24" name="Rectangle 23">
            <a:extLst>
              <a:ext uri="{FF2B5EF4-FFF2-40B4-BE49-F238E27FC236}">
                <a16:creationId xmlns:a16="http://schemas.microsoft.com/office/drawing/2014/main" id="{2CABA0E4-F0E4-49EA-87D0-A381A2407383}"/>
              </a:ext>
            </a:extLst>
          </p:cNvPr>
          <p:cNvSpPr/>
          <p:nvPr/>
        </p:nvSpPr>
        <p:spPr>
          <a:xfrm>
            <a:off x="429836" y="1897039"/>
            <a:ext cx="1025912" cy="55756"/>
          </a:xfrm>
          <a:prstGeom prst="rect">
            <a:avLst/>
          </a:prstGeom>
          <a:solidFill>
            <a:srgbClr val="0089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3" name="Picture 2" descr="A screenshot of a person&#10;&#10;Description automatically generated">
            <a:extLst>
              <a:ext uri="{FF2B5EF4-FFF2-40B4-BE49-F238E27FC236}">
                <a16:creationId xmlns:a16="http://schemas.microsoft.com/office/drawing/2014/main" id="{9EC24069-9561-4B49-887D-F495FDE11BB8}"/>
              </a:ext>
            </a:extLst>
          </p:cNvPr>
          <p:cNvPicPr>
            <a:picLocks noChangeAspect="1"/>
          </p:cNvPicPr>
          <p:nvPr/>
        </p:nvPicPr>
        <p:blipFill>
          <a:blip r:embed="rId3"/>
          <a:stretch>
            <a:fillRect/>
          </a:stretch>
        </p:blipFill>
        <p:spPr>
          <a:xfrm>
            <a:off x="8356567" y="892628"/>
            <a:ext cx="3512163" cy="6497956"/>
          </a:xfrm>
          <a:prstGeom prst="rect">
            <a:avLst/>
          </a:prstGeom>
        </p:spPr>
      </p:pic>
    </p:spTree>
    <p:extLst>
      <p:ext uri="{BB962C8B-B14F-4D97-AF65-F5344CB8AC3E}">
        <p14:creationId xmlns:p14="http://schemas.microsoft.com/office/powerpoint/2010/main" val="26999004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itle 1">
            <a:extLst>
              <a:ext uri="{FF2B5EF4-FFF2-40B4-BE49-F238E27FC236}">
                <a16:creationId xmlns:a16="http://schemas.microsoft.com/office/drawing/2014/main" id="{AB8DC578-FB2D-1F48-9EEB-E3CB2D770CFE}"/>
              </a:ext>
            </a:extLst>
          </p:cNvPr>
          <p:cNvSpPr txBox="1">
            <a:spLocks/>
          </p:cNvSpPr>
          <p:nvPr/>
        </p:nvSpPr>
        <p:spPr>
          <a:xfrm>
            <a:off x="457200" y="608943"/>
            <a:ext cx="13714740" cy="802100"/>
          </a:xfrm>
          <a:prstGeom prst="rect">
            <a:avLst/>
          </a:prstGeom>
        </p:spPr>
        <p:txBody>
          <a:bodyPr vert="horz" lIns="0" tIns="0" rIns="0" bIns="0" rtlCol="0" anchor="b" anchorCtr="0">
            <a:noAutofit/>
          </a:bodyPr>
          <a:lstStyle>
            <a:lvl1pPr algn="l" defTabSz="1097253" rtl="0" eaLnBrk="1" latinLnBrk="0" hangingPunct="1">
              <a:lnSpc>
                <a:spcPct val="90000"/>
              </a:lnSpc>
              <a:spcBef>
                <a:spcPct val="0"/>
              </a:spcBef>
              <a:buNone/>
              <a:defRPr sz="2400" b="1" kern="1200" baseline="0">
                <a:solidFill>
                  <a:schemeClr val="tx1"/>
                </a:solidFill>
                <a:latin typeface="Helvetica" charset="0"/>
                <a:ea typeface="Helvetica" charset="0"/>
                <a:cs typeface="Helvetica" charset="0"/>
              </a:defRPr>
            </a:lvl1pPr>
          </a:lstStyle>
          <a:p>
            <a:pPr marL="0" marR="0" lvl="0" indent="0" algn="l" defTabSz="1097253" rtl="0" eaLnBrk="1" fontAlgn="auto" latinLnBrk="0" hangingPunct="1">
              <a:lnSpc>
                <a:spcPct val="90000"/>
              </a:lnSpc>
              <a:spcBef>
                <a:spcPct val="0"/>
              </a:spcBef>
              <a:spcAft>
                <a:spcPts val="0"/>
              </a:spcAft>
              <a:buClrTx/>
              <a:buSzTx/>
              <a:buFontTx/>
              <a:buNone/>
              <a:tabLst/>
              <a:defRPr/>
            </a:pPr>
            <a:r>
              <a:rPr kumimoji="0" lang="en-US" sz="2800" u="none" strike="noStrike" kern="1200" cap="none" spc="0" normalizeH="0" baseline="0" noProof="0">
                <a:ln>
                  <a:noFill/>
                </a:ln>
                <a:solidFill>
                  <a:srgbClr val="5A5A5C"/>
                </a:solidFill>
                <a:effectLst/>
                <a:uLnTx/>
                <a:uFillTx/>
                <a:latin typeface="Arial" panose="020B0604020202020204" pitchFamily="34" charset="0"/>
                <a:cs typeface="Arial" panose="020B0604020202020204" pitchFamily="34" charset="0"/>
              </a:rPr>
              <a:t>Frequently Asked Questions</a:t>
            </a:r>
          </a:p>
        </p:txBody>
      </p:sp>
      <p:sp>
        <p:nvSpPr>
          <p:cNvPr id="2" name="TextBox 1">
            <a:extLst>
              <a:ext uri="{FF2B5EF4-FFF2-40B4-BE49-F238E27FC236}">
                <a16:creationId xmlns:a16="http://schemas.microsoft.com/office/drawing/2014/main" id="{151D4865-4215-FE4D-8FCA-318DD01FB682}"/>
              </a:ext>
            </a:extLst>
          </p:cNvPr>
          <p:cNvSpPr txBox="1"/>
          <p:nvPr/>
        </p:nvSpPr>
        <p:spPr>
          <a:xfrm>
            <a:off x="876300" y="1676400"/>
            <a:ext cx="13448397" cy="5262979"/>
          </a:xfrm>
          <a:prstGeom prst="rect">
            <a:avLst/>
          </a:prstGeom>
          <a:noFill/>
        </p:spPr>
        <p:txBody>
          <a:bodyPr wrap="square" rtlCol="0" anchor="t">
            <a:spAutoFit/>
          </a:bodyPr>
          <a:lstStyle/>
          <a:p>
            <a:r>
              <a:rPr lang="en-US" sz="1600" b="1" dirty="0">
                <a:solidFill>
                  <a:srgbClr val="5C5C5C"/>
                </a:solidFill>
                <a:latin typeface="Arial" panose="020B0604020202020204" pitchFamily="34" charset="0"/>
                <a:cs typeface="Arial" panose="020B0604020202020204" pitchFamily="34" charset="0"/>
              </a:rPr>
              <a:t>Who do I contact with general questions?</a:t>
            </a:r>
          </a:p>
          <a:p>
            <a:pPr marL="834390" lvl="1" indent="-285750">
              <a:buFont typeface="Arial" panose="020B0604020202020204" pitchFamily="34" charset="0"/>
              <a:buChar char="•"/>
            </a:pPr>
            <a:r>
              <a:rPr lang="en-US" sz="1600" dirty="0">
                <a:solidFill>
                  <a:srgbClr val="5C5C5C"/>
                </a:solidFill>
                <a:latin typeface="Arial" panose="020B0604020202020204" pitchFamily="34" charset="0"/>
                <a:cs typeface="Arial" panose="020B0604020202020204" pitchFamily="34" charset="0"/>
              </a:rPr>
              <a:t>Contact your local Internet Essentials representative </a:t>
            </a:r>
          </a:p>
          <a:p>
            <a:pPr marL="834390" lvl="1" indent="-285750">
              <a:buFont typeface="Arial" panose="020B0604020202020204" pitchFamily="34" charset="0"/>
              <a:buChar char="•"/>
            </a:pPr>
            <a:r>
              <a:rPr lang="en-US" sz="1600" dirty="0">
                <a:solidFill>
                  <a:srgbClr val="5C5C5C"/>
                </a:solidFill>
                <a:ea typeface="+mn-lt"/>
                <a:cs typeface="+mn-lt"/>
              </a:rPr>
              <a:t>Email: </a:t>
            </a:r>
            <a:r>
              <a:rPr lang="en-US" sz="1600" dirty="0">
                <a:solidFill>
                  <a:srgbClr val="5A5A5C"/>
                </a:solidFill>
              </a:rPr>
              <a:t>IEPP_Support@Comcast.com</a:t>
            </a:r>
            <a:r>
              <a:rPr lang="en-US" sz="1600" dirty="0">
                <a:solidFill>
                  <a:srgbClr val="5C5C5C"/>
                </a:solidFill>
                <a:ea typeface="+mn-lt"/>
                <a:cs typeface="+mn-lt"/>
              </a:rPr>
              <a:t> can be expected within 24 hours Mon-Fri.  </a:t>
            </a:r>
          </a:p>
          <a:p>
            <a:endParaRPr lang="en-US" sz="1600" dirty="0">
              <a:solidFill>
                <a:srgbClr val="5C5C5C"/>
              </a:solidFill>
              <a:latin typeface="Arial" panose="020B0604020202020204" pitchFamily="34" charset="0"/>
              <a:cs typeface="Arial" panose="020B0604020202020204" pitchFamily="34" charset="0"/>
            </a:endParaRPr>
          </a:p>
          <a:p>
            <a:r>
              <a:rPr lang="en-US" sz="1600" b="1" dirty="0">
                <a:solidFill>
                  <a:srgbClr val="5C5C5C"/>
                </a:solidFill>
                <a:latin typeface="Arial" panose="020B0604020202020204" pitchFamily="34" charset="0"/>
                <a:cs typeface="Arial" panose="020B0604020202020204" pitchFamily="34" charset="0"/>
              </a:rPr>
              <a:t>Who do I contact if I have a billing issue with my Internet Essentials Partnership Program account?</a:t>
            </a:r>
          </a:p>
          <a:p>
            <a:pPr marL="285750" indent="-285750">
              <a:buFont typeface="Arial" panose="020B0604020202020204" pitchFamily="34" charset="0"/>
              <a:buChar char="•"/>
            </a:pPr>
            <a:r>
              <a:rPr lang="en-US" sz="1600" dirty="0">
                <a:solidFill>
                  <a:srgbClr val="5C5C5C"/>
                </a:solidFill>
                <a:latin typeface="Arial" panose="020B0604020202020204" pitchFamily="34" charset="0"/>
                <a:cs typeface="Arial" panose="020B0604020202020204" pitchFamily="34" charset="0"/>
              </a:rPr>
              <a:t>You can either email us at </a:t>
            </a:r>
            <a:r>
              <a:rPr lang="en-US" sz="1600" dirty="0">
                <a:solidFill>
                  <a:srgbClr val="5A5A5C"/>
                </a:solidFill>
              </a:rPr>
              <a:t>IEPP_Support@Comcast.com</a:t>
            </a:r>
            <a:r>
              <a:rPr lang="en-US" sz="1600" dirty="0">
                <a:solidFill>
                  <a:srgbClr val="5C5C5C"/>
                </a:solidFill>
                <a:latin typeface="Arial" panose="020B0604020202020204" pitchFamily="34" charset="0"/>
                <a:cs typeface="Arial" panose="020B0604020202020204" pitchFamily="34" charset="0"/>
              </a:rPr>
              <a:t>, contact your local Internet Essentials representative, or for more immediate support please call 844-963-0178 and ask for “Internet Essentials Partnership Program support” when connected to an account executive.</a:t>
            </a:r>
          </a:p>
          <a:p>
            <a:pPr marL="285750" indent="-285750">
              <a:buFont typeface="Arial" panose="020B0604020202020204" pitchFamily="34" charset="0"/>
              <a:buChar char="•"/>
            </a:pPr>
            <a:endParaRPr lang="en-US" sz="1600" dirty="0">
              <a:solidFill>
                <a:srgbClr val="5C5C5C"/>
              </a:solidFill>
              <a:latin typeface="Arial" panose="020B0604020202020204" pitchFamily="34" charset="0"/>
              <a:cs typeface="Arial" panose="020B0604020202020204" pitchFamily="34" charset="0"/>
            </a:endParaRPr>
          </a:p>
          <a:p>
            <a:r>
              <a:rPr lang="en-US" sz="1600" b="1" dirty="0">
                <a:solidFill>
                  <a:srgbClr val="5C5C5C"/>
                </a:solidFill>
                <a:latin typeface="Arial" panose="020B0604020202020204" pitchFamily="34" charset="0"/>
                <a:cs typeface="Arial" panose="020B0604020202020204" pitchFamily="34" charset="0"/>
              </a:rPr>
              <a:t>What if one of my constituents has additional services from Comcast?  Am I billed for them or just Internet Essentials?</a:t>
            </a:r>
          </a:p>
          <a:p>
            <a:pPr marL="285750" indent="-285750">
              <a:buFont typeface="Arial" panose="020B0604020202020204" pitchFamily="34" charset="0"/>
              <a:buChar char="•"/>
            </a:pPr>
            <a:r>
              <a:rPr lang="en-US" sz="1600" dirty="0">
                <a:solidFill>
                  <a:srgbClr val="5C5C5C"/>
                </a:solidFill>
                <a:latin typeface="Arial" panose="020B0604020202020204" pitchFamily="34" charset="0"/>
                <a:cs typeface="Arial" panose="020B0604020202020204" pitchFamily="34" charset="0"/>
              </a:rPr>
              <a:t>The Internet Essentials Partnership Program is built to only bill you for active Internet Essentials service. If one of your constituents adds TV, Phone or Home Security, they will be responsible for those charges. In addition, if one of your constituents upgrades to a higher tier of internet, you will no longer be billed for Internet Essentials for that account and the constituent will be responsible for all charges. </a:t>
            </a:r>
          </a:p>
          <a:p>
            <a:pPr marL="285750" indent="-285750">
              <a:buFont typeface="Arial" panose="020B0604020202020204" pitchFamily="34" charset="0"/>
              <a:buChar char="•"/>
            </a:pPr>
            <a:endParaRPr lang="en-US" sz="1600" dirty="0">
              <a:solidFill>
                <a:srgbClr val="5C5C5C"/>
              </a:solidFill>
              <a:latin typeface="Arial" panose="020B0604020202020204" pitchFamily="34" charset="0"/>
              <a:cs typeface="Arial" panose="020B0604020202020204" pitchFamily="34" charset="0"/>
            </a:endParaRPr>
          </a:p>
          <a:p>
            <a:r>
              <a:rPr lang="en-US" sz="1600" b="1" dirty="0">
                <a:solidFill>
                  <a:srgbClr val="5C5C5C"/>
                </a:solidFill>
                <a:latin typeface="Arial" panose="020B0604020202020204" pitchFamily="34" charset="0"/>
                <a:cs typeface="Arial" panose="020B0604020202020204" pitchFamily="34" charset="0"/>
              </a:rPr>
              <a:t>Who do I contact if I need more promotional codes?</a:t>
            </a:r>
          </a:p>
          <a:p>
            <a:pPr marL="285750" indent="-285750">
              <a:buFont typeface="Arial" panose="020B0604020202020204" pitchFamily="34" charset="0"/>
              <a:buChar char="•"/>
            </a:pPr>
            <a:r>
              <a:rPr lang="en-US" sz="1600" dirty="0">
                <a:solidFill>
                  <a:srgbClr val="5C5C5C"/>
                </a:solidFill>
                <a:latin typeface="Arial" panose="020B0604020202020204" pitchFamily="34" charset="0"/>
                <a:cs typeface="Arial" panose="020B0604020202020204" pitchFamily="34" charset="0"/>
              </a:rPr>
              <a:t>Please email </a:t>
            </a:r>
            <a:r>
              <a:rPr lang="en-US" sz="1600" dirty="0">
                <a:solidFill>
                  <a:srgbClr val="5A5A5C"/>
                </a:solidFill>
              </a:rPr>
              <a:t>IEPP_Support@Comcast.com</a:t>
            </a:r>
            <a:r>
              <a:rPr lang="en-US" sz="1600" dirty="0">
                <a:solidFill>
                  <a:srgbClr val="5C5C5C"/>
                </a:solidFill>
                <a:latin typeface="Arial" panose="020B0604020202020204" pitchFamily="34" charset="0"/>
                <a:cs typeface="Arial" panose="020B0604020202020204" pitchFamily="34" charset="0"/>
              </a:rPr>
              <a:t> and someone will be in touch to confirm and timing. Please include the following in the email:</a:t>
            </a:r>
          </a:p>
          <a:p>
            <a:pPr marL="834390" lvl="1" indent="-285750">
              <a:buFont typeface="Arial" panose="020B0604020202020204" pitchFamily="34" charset="0"/>
              <a:buChar char="•"/>
            </a:pPr>
            <a:r>
              <a:rPr lang="en-US" sz="1600" dirty="0">
                <a:solidFill>
                  <a:srgbClr val="5C5C5C"/>
                </a:solidFill>
                <a:latin typeface="Arial" panose="020B0604020202020204" pitchFamily="34" charset="0"/>
                <a:cs typeface="Arial" panose="020B0604020202020204" pitchFamily="34" charset="0"/>
              </a:rPr>
              <a:t>Sponsor Name</a:t>
            </a:r>
          </a:p>
          <a:p>
            <a:pPr marL="834390" lvl="1" indent="-285750">
              <a:buFont typeface="Arial" panose="020B0604020202020204" pitchFamily="34" charset="0"/>
              <a:buChar char="•"/>
            </a:pPr>
            <a:r>
              <a:rPr lang="en-US" sz="1600" dirty="0">
                <a:solidFill>
                  <a:srgbClr val="5C5C5C"/>
                </a:solidFill>
                <a:latin typeface="Arial" panose="020B0604020202020204" pitchFamily="34" charset="0"/>
                <a:cs typeface="Arial" panose="020B0604020202020204" pitchFamily="34" charset="0"/>
              </a:rPr>
              <a:t>Sponsor Address</a:t>
            </a:r>
          </a:p>
          <a:p>
            <a:pPr marL="834390" lvl="1" indent="-285750">
              <a:buFont typeface="Arial" panose="020B0604020202020204" pitchFamily="34" charset="0"/>
              <a:buChar char="•"/>
            </a:pPr>
            <a:r>
              <a:rPr lang="en-US" sz="1600" dirty="0">
                <a:solidFill>
                  <a:srgbClr val="5C5C5C"/>
                </a:solidFill>
                <a:latin typeface="Arial" panose="020B0604020202020204" pitchFamily="34" charset="0"/>
                <a:cs typeface="Arial" panose="020B0604020202020204" pitchFamily="34" charset="0"/>
              </a:rPr>
              <a:t>Sponsor Account Number (if available)</a:t>
            </a:r>
          </a:p>
          <a:p>
            <a:pPr marL="834390" lvl="1" indent="-285750">
              <a:buFont typeface="Arial" panose="020B0604020202020204" pitchFamily="34" charset="0"/>
              <a:buChar char="•"/>
            </a:pPr>
            <a:r>
              <a:rPr lang="en-US" sz="1600" dirty="0">
                <a:solidFill>
                  <a:srgbClr val="5C5C5C"/>
                </a:solidFill>
                <a:latin typeface="Arial" panose="020B0604020202020204" pitchFamily="34" charset="0"/>
                <a:cs typeface="Arial" panose="020B0604020202020204" pitchFamily="34" charset="0"/>
              </a:rPr>
              <a:t>Sponsor Phone Number</a:t>
            </a:r>
          </a:p>
          <a:p>
            <a:pPr marL="834390" lvl="1" indent="-285750">
              <a:buFont typeface="Arial" panose="020B0604020202020204" pitchFamily="34" charset="0"/>
              <a:buChar char="•"/>
            </a:pPr>
            <a:r>
              <a:rPr lang="en-US" sz="1600" dirty="0">
                <a:solidFill>
                  <a:srgbClr val="5C5C5C"/>
                </a:solidFill>
                <a:latin typeface="Arial" panose="020B0604020202020204" pitchFamily="34" charset="0"/>
                <a:cs typeface="Arial" panose="020B0604020202020204" pitchFamily="34" charset="0"/>
              </a:rPr>
              <a:t>Number of promo codes needed</a:t>
            </a:r>
          </a:p>
          <a:p>
            <a:pPr marL="834390" lvl="1" indent="-285750">
              <a:buFont typeface="Arial" panose="020B0604020202020204" pitchFamily="34" charset="0"/>
              <a:buChar char="•"/>
            </a:pPr>
            <a:r>
              <a:rPr lang="en-US" sz="1600" dirty="0">
                <a:solidFill>
                  <a:srgbClr val="5C5C5C"/>
                </a:solidFill>
                <a:latin typeface="Arial" panose="020B0604020202020204" pitchFamily="34" charset="0"/>
                <a:cs typeface="Arial" panose="020B0604020202020204" pitchFamily="34" charset="0"/>
              </a:rPr>
              <a:t>NOTE: If you have hit your contractual limit already we may need to create an addendum to the contract.</a:t>
            </a:r>
          </a:p>
        </p:txBody>
      </p:sp>
    </p:spTree>
    <p:extLst>
      <p:ext uri="{BB962C8B-B14F-4D97-AF65-F5344CB8AC3E}">
        <p14:creationId xmlns:p14="http://schemas.microsoft.com/office/powerpoint/2010/main" val="2147953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itle 1">
            <a:extLst>
              <a:ext uri="{FF2B5EF4-FFF2-40B4-BE49-F238E27FC236}">
                <a16:creationId xmlns:a16="http://schemas.microsoft.com/office/drawing/2014/main" id="{AB8DC578-FB2D-1F48-9EEB-E3CB2D770CFE}"/>
              </a:ext>
            </a:extLst>
          </p:cNvPr>
          <p:cNvSpPr txBox="1">
            <a:spLocks/>
          </p:cNvSpPr>
          <p:nvPr/>
        </p:nvSpPr>
        <p:spPr>
          <a:xfrm>
            <a:off x="457200" y="608943"/>
            <a:ext cx="13714740" cy="802100"/>
          </a:xfrm>
          <a:prstGeom prst="rect">
            <a:avLst/>
          </a:prstGeom>
        </p:spPr>
        <p:txBody>
          <a:bodyPr vert="horz" lIns="0" tIns="0" rIns="0" bIns="0" rtlCol="0" anchor="b" anchorCtr="0">
            <a:noAutofit/>
          </a:bodyPr>
          <a:lstStyle>
            <a:lvl1pPr algn="l" defTabSz="1097253" rtl="0" eaLnBrk="1" latinLnBrk="0" hangingPunct="1">
              <a:lnSpc>
                <a:spcPct val="90000"/>
              </a:lnSpc>
              <a:spcBef>
                <a:spcPct val="0"/>
              </a:spcBef>
              <a:buNone/>
              <a:defRPr sz="2400" b="1" kern="1200" baseline="0">
                <a:solidFill>
                  <a:schemeClr val="tx1"/>
                </a:solidFill>
                <a:latin typeface="Helvetica" charset="0"/>
                <a:ea typeface="Helvetica" charset="0"/>
                <a:cs typeface="Helvetica" charset="0"/>
              </a:defRPr>
            </a:lvl1pPr>
          </a:lstStyle>
          <a:p>
            <a:pPr marL="0" marR="0" lvl="0" indent="0" algn="l" defTabSz="1097253" rtl="0" eaLnBrk="1" fontAlgn="auto" latinLnBrk="0" hangingPunct="1">
              <a:lnSpc>
                <a:spcPct val="90000"/>
              </a:lnSpc>
              <a:spcBef>
                <a:spcPct val="0"/>
              </a:spcBef>
              <a:spcAft>
                <a:spcPts val="0"/>
              </a:spcAft>
              <a:buClrTx/>
              <a:buSzTx/>
              <a:buFontTx/>
              <a:buNone/>
              <a:tabLst/>
              <a:defRPr/>
            </a:pPr>
            <a:r>
              <a:rPr kumimoji="0" lang="en-US" sz="2800" u="none" strike="noStrike" kern="1200" cap="none" spc="0" normalizeH="0" baseline="0" noProof="0">
                <a:ln>
                  <a:noFill/>
                </a:ln>
                <a:solidFill>
                  <a:srgbClr val="5A5A5C"/>
                </a:solidFill>
                <a:effectLst/>
                <a:uLnTx/>
                <a:uFillTx/>
                <a:latin typeface="Arial" panose="020B0604020202020204" pitchFamily="34" charset="0"/>
                <a:cs typeface="Arial" panose="020B0604020202020204" pitchFamily="34" charset="0"/>
              </a:rPr>
              <a:t>Frequently Asked Questions</a:t>
            </a:r>
          </a:p>
        </p:txBody>
      </p:sp>
      <p:sp>
        <p:nvSpPr>
          <p:cNvPr id="2" name="TextBox 1">
            <a:extLst>
              <a:ext uri="{FF2B5EF4-FFF2-40B4-BE49-F238E27FC236}">
                <a16:creationId xmlns:a16="http://schemas.microsoft.com/office/drawing/2014/main" id="{151D4865-4215-FE4D-8FCA-318DD01FB682}"/>
              </a:ext>
            </a:extLst>
          </p:cNvPr>
          <p:cNvSpPr txBox="1"/>
          <p:nvPr/>
        </p:nvSpPr>
        <p:spPr>
          <a:xfrm>
            <a:off x="876300" y="1676400"/>
            <a:ext cx="13150515" cy="5841599"/>
          </a:xfrm>
          <a:prstGeom prst="rect">
            <a:avLst/>
          </a:prstGeom>
          <a:noFill/>
        </p:spPr>
        <p:txBody>
          <a:bodyPr wrap="square" rtlCol="0" anchor="t">
            <a:spAutoFit/>
          </a:bodyPr>
          <a:lstStyle/>
          <a:p>
            <a:r>
              <a:rPr lang="en-US" sz="1600" b="1" dirty="0">
                <a:solidFill>
                  <a:srgbClr val="5A5A5C"/>
                </a:solidFill>
                <a:latin typeface="Arial"/>
                <a:cs typeface="Arial"/>
              </a:rPr>
              <a:t>What happens if one of my constituents uses a promo code but they aren’t approved? Can we reuse that code for someone else?</a:t>
            </a:r>
          </a:p>
          <a:p>
            <a:pPr marL="285750" indent="-285750">
              <a:buFont typeface="Arial" panose="020B0604020202020204" pitchFamily="34" charset="0"/>
              <a:buChar char="•"/>
            </a:pPr>
            <a:r>
              <a:rPr lang="en-US" sz="1600" dirty="0">
                <a:solidFill>
                  <a:srgbClr val="5A5A5C"/>
                </a:solidFill>
                <a:latin typeface="Arial"/>
                <a:cs typeface="Arial"/>
              </a:rPr>
              <a:t>No, the promo code cannot be reused. If you need additional codes please contact Comcast at </a:t>
            </a:r>
            <a:r>
              <a:rPr lang="en-US" sz="1600" dirty="0">
                <a:solidFill>
                  <a:srgbClr val="5A5A5C"/>
                </a:solidFill>
              </a:rPr>
              <a:t>IEPP_Support@Comcast.com</a:t>
            </a:r>
            <a:r>
              <a:rPr lang="en-US" sz="1600" dirty="0">
                <a:solidFill>
                  <a:srgbClr val="5A5A5C"/>
                </a:solidFill>
                <a:latin typeface="Arial"/>
                <a:cs typeface="Arial"/>
              </a:rPr>
              <a:t>.</a:t>
            </a:r>
          </a:p>
          <a:p>
            <a:endParaRPr lang="en-US" sz="1600" b="1" dirty="0">
              <a:solidFill>
                <a:srgbClr val="5A5A5C"/>
              </a:solidFill>
              <a:latin typeface="Arial" panose="020B0604020202020204" pitchFamily="34" charset="0"/>
              <a:cs typeface="Arial" panose="020B0604020202020204" pitchFamily="34" charset="0"/>
            </a:endParaRPr>
          </a:p>
          <a:p>
            <a:r>
              <a:rPr lang="en-US" sz="1600" b="1" dirty="0">
                <a:solidFill>
                  <a:srgbClr val="5A5A5C"/>
                </a:solidFill>
                <a:latin typeface="Arial" panose="020B0604020202020204" pitchFamily="34" charset="0"/>
                <a:cs typeface="Arial" panose="020B0604020202020204" pitchFamily="34" charset="0"/>
              </a:rPr>
              <a:t>Who do I contact if one of my sponsored constituents complains of a service or billing issue?</a:t>
            </a:r>
          </a:p>
          <a:p>
            <a:pPr marL="285750" indent="-285750">
              <a:buFont typeface="Arial" panose="020B0604020202020204" pitchFamily="34" charset="0"/>
              <a:buChar char="•"/>
            </a:pPr>
            <a:r>
              <a:rPr lang="en-US" sz="1600" dirty="0">
                <a:solidFill>
                  <a:srgbClr val="5A5A5C"/>
                </a:solidFill>
                <a:latin typeface="Arial" panose="020B0604020202020204" pitchFamily="34" charset="0"/>
                <a:cs typeface="Arial" panose="020B0604020202020204" pitchFamily="34" charset="0"/>
              </a:rPr>
              <a:t>You can either email us at </a:t>
            </a:r>
            <a:r>
              <a:rPr lang="en-US" sz="1600" dirty="0">
                <a:solidFill>
                  <a:srgbClr val="5A5A5C"/>
                </a:solidFill>
              </a:rPr>
              <a:t>IEPP_Support@Comcast.com</a:t>
            </a:r>
            <a:r>
              <a:rPr lang="en-US" sz="1600" dirty="0">
                <a:solidFill>
                  <a:srgbClr val="5A5A5C"/>
                </a:solidFill>
                <a:latin typeface="Arial" panose="020B0604020202020204" pitchFamily="34" charset="0"/>
                <a:cs typeface="Arial" panose="020B0604020202020204" pitchFamily="34" charset="0"/>
              </a:rPr>
              <a:t> OR for more immediate support please encourage your constituent to call 844-963-0178 and ask for “Internet Essentials Partnership Program support” when connected to an account executive.</a:t>
            </a:r>
          </a:p>
          <a:p>
            <a:pPr marL="285750" indent="-285750">
              <a:buFont typeface="Arial" panose="020B0604020202020204" pitchFamily="34" charset="0"/>
              <a:buChar char="•"/>
            </a:pPr>
            <a:endParaRPr lang="en-US" sz="1600" b="1" dirty="0">
              <a:solidFill>
                <a:srgbClr val="5A5A5C"/>
              </a:solidFill>
              <a:latin typeface="Arial" panose="020B0604020202020204" pitchFamily="34" charset="0"/>
              <a:cs typeface="Arial" panose="020B0604020202020204" pitchFamily="34" charset="0"/>
            </a:endParaRPr>
          </a:p>
          <a:p>
            <a:r>
              <a:rPr lang="en-US" sz="1600" b="1" dirty="0">
                <a:solidFill>
                  <a:srgbClr val="5A5A5C"/>
                </a:solidFill>
                <a:latin typeface="Arial" panose="020B0604020202020204" pitchFamily="34" charset="0"/>
                <a:cs typeface="Arial" panose="020B0604020202020204" pitchFamily="34" charset="0"/>
              </a:rPr>
              <a:t>What happens if one of my constituents has additional services and is shut off due to non-payment?</a:t>
            </a:r>
          </a:p>
          <a:p>
            <a:pPr marL="285750" indent="-285750">
              <a:buFont typeface="Arial" panose="020B0604020202020204" pitchFamily="34" charset="0"/>
              <a:buChar char="•"/>
            </a:pPr>
            <a:r>
              <a:rPr lang="en-US" sz="1600" dirty="0">
                <a:solidFill>
                  <a:srgbClr val="5A5A5C"/>
                </a:solidFill>
                <a:latin typeface="Arial"/>
                <a:cs typeface="Arial"/>
              </a:rPr>
              <a:t>In those cases, their Internet Essentials service would also be disconnected.  They would need to contact Comcast at 1-800-XFINITY to bring their account back to current in order to reconnect their services.</a:t>
            </a:r>
            <a:endParaRPr lang="en-US" sz="1600" b="1" dirty="0">
              <a:solidFill>
                <a:srgbClr val="5A5A5C"/>
              </a:solidFill>
              <a:latin typeface="Arial"/>
              <a:cs typeface="Arial"/>
            </a:endParaRPr>
          </a:p>
          <a:p>
            <a:endParaRPr lang="en-US" sz="1600" b="1" dirty="0">
              <a:solidFill>
                <a:srgbClr val="5A5A5C"/>
              </a:solidFill>
              <a:latin typeface="Arial" panose="020B0604020202020204" pitchFamily="34" charset="0"/>
              <a:cs typeface="Arial" panose="020B0604020202020204" pitchFamily="34" charset="0"/>
            </a:endParaRPr>
          </a:p>
          <a:p>
            <a:r>
              <a:rPr lang="en-US" sz="1600" b="1" dirty="0">
                <a:solidFill>
                  <a:srgbClr val="5A5A5C"/>
                </a:solidFill>
                <a:latin typeface="Arial" panose="020B0604020202020204" pitchFamily="34" charset="0"/>
                <a:cs typeface="Arial" panose="020B0604020202020204" pitchFamily="34" charset="0"/>
              </a:rPr>
              <a:t>What happens if my organization falls behind and is shut off due to non-payment?</a:t>
            </a:r>
          </a:p>
          <a:p>
            <a:pPr marL="285750" indent="-285750">
              <a:buFont typeface="Arial" panose="020B0604020202020204" pitchFamily="34" charset="0"/>
              <a:buChar char="•"/>
            </a:pPr>
            <a:r>
              <a:rPr lang="en-US" sz="1600" dirty="0">
                <a:solidFill>
                  <a:srgbClr val="5A5A5C"/>
                </a:solidFill>
                <a:latin typeface="Arial" panose="020B0604020202020204" pitchFamily="34" charset="0"/>
                <a:cs typeface="Arial" panose="020B0604020202020204" pitchFamily="34" charset="0"/>
              </a:rPr>
              <a:t>If this should happen, all sponsored accounts would have their Internet Essentials service disconnected.  In the unlikely event this should happen, please email </a:t>
            </a:r>
            <a:r>
              <a:rPr lang="en-US" sz="1600" dirty="0">
                <a:solidFill>
                  <a:srgbClr val="5A5A5C"/>
                </a:solidFill>
              </a:rPr>
              <a:t>IEPP_Support@Comcast.com</a:t>
            </a:r>
            <a:r>
              <a:rPr lang="en-US" sz="1600" dirty="0">
                <a:solidFill>
                  <a:srgbClr val="5A5A5C"/>
                </a:solidFill>
                <a:latin typeface="Arial" panose="020B0604020202020204" pitchFamily="34" charset="0"/>
                <a:cs typeface="Arial" panose="020B0604020202020204" pitchFamily="34" charset="0"/>
              </a:rPr>
              <a:t> and someone will be in touch.  Please include the following in your email:</a:t>
            </a:r>
          </a:p>
          <a:p>
            <a:pPr marL="834390" lvl="1" indent="-285750">
              <a:buFont typeface="Arial" panose="020B0604020202020204" pitchFamily="34" charset="0"/>
              <a:buChar char="•"/>
            </a:pPr>
            <a:r>
              <a:rPr lang="en-US" sz="1600" dirty="0">
                <a:solidFill>
                  <a:srgbClr val="5A5A5C"/>
                </a:solidFill>
                <a:latin typeface="Arial" panose="020B0604020202020204" pitchFamily="34" charset="0"/>
                <a:cs typeface="Arial" panose="020B0604020202020204" pitchFamily="34" charset="0"/>
              </a:rPr>
              <a:t>Sponsor Name</a:t>
            </a:r>
          </a:p>
          <a:p>
            <a:pPr marL="834390" lvl="1" indent="-285750">
              <a:buFont typeface="Arial" panose="020B0604020202020204" pitchFamily="34" charset="0"/>
              <a:buChar char="•"/>
            </a:pPr>
            <a:r>
              <a:rPr lang="en-US" sz="1600" dirty="0">
                <a:solidFill>
                  <a:srgbClr val="5A5A5C"/>
                </a:solidFill>
                <a:latin typeface="Arial" panose="020B0604020202020204" pitchFamily="34" charset="0"/>
                <a:cs typeface="Arial" panose="020B0604020202020204" pitchFamily="34" charset="0"/>
              </a:rPr>
              <a:t>Sponsor Address</a:t>
            </a:r>
          </a:p>
          <a:p>
            <a:pPr marL="834390" lvl="1" indent="-285750">
              <a:buFont typeface="Arial" panose="020B0604020202020204" pitchFamily="34" charset="0"/>
              <a:buChar char="•"/>
            </a:pPr>
            <a:r>
              <a:rPr lang="en-US" sz="1600" dirty="0">
                <a:solidFill>
                  <a:srgbClr val="5A5A5C"/>
                </a:solidFill>
                <a:latin typeface="Arial" panose="020B0604020202020204" pitchFamily="34" charset="0"/>
                <a:cs typeface="Arial" panose="020B0604020202020204" pitchFamily="34" charset="0"/>
              </a:rPr>
              <a:t>Sponsor Account Number (if available)</a:t>
            </a:r>
          </a:p>
          <a:p>
            <a:pPr marL="834390" lvl="1" indent="-285750">
              <a:buFont typeface="Arial" panose="020B0604020202020204" pitchFamily="34" charset="0"/>
              <a:buChar char="•"/>
            </a:pPr>
            <a:r>
              <a:rPr lang="en-US" sz="1600" dirty="0">
                <a:solidFill>
                  <a:srgbClr val="5A5A5C"/>
                </a:solidFill>
                <a:latin typeface="Arial"/>
                <a:cs typeface="Arial"/>
              </a:rPr>
              <a:t>Sponsor Phone Number</a:t>
            </a:r>
          </a:p>
          <a:p>
            <a:pPr marL="834390" lvl="1" indent="-285750">
              <a:buFont typeface="Arial" panose="020B0604020202020204" pitchFamily="34" charset="0"/>
              <a:buChar char="•"/>
            </a:pPr>
            <a:endParaRPr lang="en-US" sz="1600" b="1" dirty="0">
              <a:solidFill>
                <a:srgbClr val="5A5A5C"/>
              </a:solidFill>
              <a:latin typeface="Arial" panose="020B0604020202020204" pitchFamily="34" charset="0"/>
              <a:cs typeface="Arial" panose="020B0604020202020204" pitchFamily="34" charset="0"/>
            </a:endParaRPr>
          </a:p>
          <a:p>
            <a:pPr marL="0" lvl="1"/>
            <a:r>
              <a:rPr lang="en-US" sz="1600" b="1" dirty="0">
                <a:solidFill>
                  <a:srgbClr val="5C5C5C"/>
                </a:solidFill>
                <a:latin typeface="Arial"/>
                <a:cs typeface="Arial"/>
              </a:rPr>
              <a:t>What if one of my constituents moves?  Do I still get billed for them?  Do I need to notify you?  </a:t>
            </a:r>
            <a:endParaRPr lang="en-US" sz="1600" dirty="0">
              <a:latin typeface="Arial"/>
              <a:ea typeface="+mn-lt"/>
              <a:cs typeface="Arial"/>
            </a:endParaRPr>
          </a:p>
          <a:p>
            <a:pPr marL="285750" indent="-285750">
              <a:buFont typeface="Arial,Sans-Serif" panose="020B0604020202020204" pitchFamily="34" charset="0"/>
              <a:buChar char="•"/>
            </a:pPr>
            <a:r>
              <a:rPr lang="en-US" sz="1600" dirty="0">
                <a:solidFill>
                  <a:srgbClr val="5C5C5C"/>
                </a:solidFill>
                <a:latin typeface="Arial"/>
                <a:cs typeface="Arial"/>
              </a:rPr>
              <a:t>The Internet Essentials Partnership Program is built to only bill you for active Internet Essentials service at the address we initially activated.  If they move the sponsorship code will not follow and you will no longer be billed for this customer.  You also do not need to notify us if anyone is moving and is therefore no longer having their Internet Essentials service sponsored. </a:t>
            </a:r>
            <a:endParaRPr lang="en-US" dirty="0">
              <a:latin typeface="Arial"/>
              <a:cs typeface="Arial"/>
            </a:endParaRPr>
          </a:p>
        </p:txBody>
      </p:sp>
    </p:spTree>
    <p:extLst>
      <p:ext uri="{BB962C8B-B14F-4D97-AF65-F5344CB8AC3E}">
        <p14:creationId xmlns:p14="http://schemas.microsoft.com/office/powerpoint/2010/main" val="19947187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itle 1">
            <a:extLst>
              <a:ext uri="{FF2B5EF4-FFF2-40B4-BE49-F238E27FC236}">
                <a16:creationId xmlns:a16="http://schemas.microsoft.com/office/drawing/2014/main" id="{AB8DC578-FB2D-1F48-9EEB-E3CB2D770CFE}"/>
              </a:ext>
            </a:extLst>
          </p:cNvPr>
          <p:cNvSpPr txBox="1">
            <a:spLocks/>
          </p:cNvSpPr>
          <p:nvPr/>
        </p:nvSpPr>
        <p:spPr>
          <a:xfrm>
            <a:off x="495300" y="535302"/>
            <a:ext cx="13714740" cy="802100"/>
          </a:xfrm>
          <a:prstGeom prst="rect">
            <a:avLst/>
          </a:prstGeom>
        </p:spPr>
        <p:txBody>
          <a:bodyPr vert="horz" lIns="0" tIns="0" rIns="0" bIns="0" rtlCol="0" anchor="b" anchorCtr="0">
            <a:noAutofit/>
          </a:bodyPr>
          <a:lstStyle>
            <a:lvl1pPr algn="l" defTabSz="1097253" rtl="0" eaLnBrk="1" latinLnBrk="0" hangingPunct="1">
              <a:lnSpc>
                <a:spcPct val="90000"/>
              </a:lnSpc>
              <a:spcBef>
                <a:spcPct val="0"/>
              </a:spcBef>
              <a:buNone/>
              <a:defRPr sz="2400" b="1" kern="1200" baseline="0">
                <a:solidFill>
                  <a:schemeClr val="tx1"/>
                </a:solidFill>
                <a:latin typeface="Helvetica" charset="0"/>
                <a:ea typeface="Helvetica" charset="0"/>
                <a:cs typeface="Helvetica" charset="0"/>
              </a:defRPr>
            </a:lvl1pPr>
          </a:lstStyle>
          <a:p>
            <a:pPr marL="0" marR="0" lvl="0" indent="0" algn="l" defTabSz="1097253" rtl="0" eaLnBrk="1" fontAlgn="auto" latinLnBrk="0" hangingPunct="1">
              <a:lnSpc>
                <a:spcPct val="90000"/>
              </a:lnSpc>
              <a:spcBef>
                <a:spcPct val="0"/>
              </a:spcBef>
              <a:spcAft>
                <a:spcPts val="0"/>
              </a:spcAft>
              <a:buClrTx/>
              <a:buSzTx/>
              <a:buFontTx/>
              <a:buNone/>
              <a:tabLst/>
              <a:defRPr/>
            </a:pPr>
            <a:r>
              <a:rPr kumimoji="0" lang="en-US" sz="2800" u="none" strike="noStrike" kern="1200" cap="none" spc="0" normalizeH="0" baseline="0" noProof="0">
                <a:ln>
                  <a:noFill/>
                </a:ln>
                <a:solidFill>
                  <a:srgbClr val="5A5A5C"/>
                </a:solidFill>
                <a:effectLst/>
                <a:uLnTx/>
                <a:uFillTx/>
                <a:latin typeface="Arial" panose="020B0604020202020204" pitchFamily="34" charset="0"/>
                <a:cs typeface="Arial" panose="020B0604020202020204" pitchFamily="34" charset="0"/>
              </a:rPr>
              <a:t>Key Contacts and Resources</a:t>
            </a:r>
          </a:p>
        </p:txBody>
      </p:sp>
      <p:sp>
        <p:nvSpPr>
          <p:cNvPr id="7" name="Content Placeholder 3">
            <a:extLst>
              <a:ext uri="{FF2B5EF4-FFF2-40B4-BE49-F238E27FC236}">
                <a16:creationId xmlns:a16="http://schemas.microsoft.com/office/drawing/2014/main" id="{3FC0C0EC-9534-1B40-A7E1-7FB52C6E2597}"/>
              </a:ext>
            </a:extLst>
          </p:cNvPr>
          <p:cNvSpPr txBox="1">
            <a:spLocks/>
          </p:cNvSpPr>
          <p:nvPr/>
        </p:nvSpPr>
        <p:spPr>
          <a:xfrm>
            <a:off x="580952" y="1920125"/>
            <a:ext cx="6015791" cy="4958386"/>
          </a:xfrm>
          <a:prstGeom prst="rect">
            <a:avLst/>
          </a:prstGeom>
        </p:spPr>
        <p:txBody>
          <a:bodyPr vert="horz" lIns="0" tIns="0" rIns="0" bIns="0" rtlCol="0">
            <a:normAutofit/>
          </a:bodyPr>
          <a:lstStyle>
            <a:lvl1pPr marL="0" indent="0" algn="l" defTabSz="457189" rtl="0" eaLnBrk="1" latinLnBrk="0" hangingPunct="1">
              <a:lnSpc>
                <a:spcPct val="120000"/>
              </a:lnSpc>
              <a:spcBef>
                <a:spcPts val="1200"/>
              </a:spcBef>
              <a:buFontTx/>
              <a:buNone/>
              <a:defRPr sz="1600" b="0" i="0" kern="1600" baseline="0">
                <a:solidFill>
                  <a:schemeClr val="tx1"/>
                </a:solidFill>
                <a:latin typeface="Helvetica" charset="0"/>
                <a:ea typeface="Helvetica" charset="0"/>
                <a:cs typeface="Helvetica" charset="0"/>
              </a:defRPr>
            </a:lvl1pPr>
            <a:lvl2pPr marL="548626" indent="0" algn="l" defTabSz="1097253" rtl="0" eaLnBrk="1" latinLnBrk="0" hangingPunct="1">
              <a:lnSpc>
                <a:spcPct val="120000"/>
              </a:lnSpc>
              <a:spcBef>
                <a:spcPts val="1200"/>
              </a:spcBef>
              <a:buFontTx/>
              <a:buNone/>
              <a:defRPr sz="1600" b="0" i="0" kern="1200" baseline="0">
                <a:solidFill>
                  <a:schemeClr val="tx1"/>
                </a:solidFill>
                <a:latin typeface="Helvetica" charset="0"/>
                <a:ea typeface="Helvetica" charset="0"/>
                <a:cs typeface="Helvetica" charset="0"/>
              </a:defRPr>
            </a:lvl2pPr>
            <a:lvl3pPr marL="1097253" indent="0" algn="l" defTabSz="1097253" rtl="0" eaLnBrk="1" latinLnBrk="0" hangingPunct="1">
              <a:lnSpc>
                <a:spcPct val="120000"/>
              </a:lnSpc>
              <a:spcBef>
                <a:spcPts val="1200"/>
              </a:spcBef>
              <a:buFontTx/>
              <a:buNone/>
              <a:defRPr sz="1600" b="0" i="0" kern="1200" baseline="0">
                <a:solidFill>
                  <a:schemeClr val="tx1"/>
                </a:solidFill>
                <a:latin typeface="Helvetica" charset="0"/>
                <a:ea typeface="Helvetica" charset="0"/>
                <a:cs typeface="Helvetica" charset="0"/>
              </a:defRPr>
            </a:lvl3pPr>
            <a:lvl4pPr marL="1645879" indent="0" algn="l" defTabSz="1097253" rtl="0" eaLnBrk="1" latinLnBrk="0" hangingPunct="1">
              <a:lnSpc>
                <a:spcPct val="120000"/>
              </a:lnSpc>
              <a:spcBef>
                <a:spcPts val="1200"/>
              </a:spcBef>
              <a:buFontTx/>
              <a:buNone/>
              <a:defRPr sz="1600" b="0" i="0" kern="1200" baseline="0">
                <a:solidFill>
                  <a:schemeClr val="tx1"/>
                </a:solidFill>
                <a:latin typeface="Helvetica" charset="0"/>
                <a:ea typeface="Helvetica" charset="0"/>
                <a:cs typeface="Helvetica" charset="0"/>
              </a:defRPr>
            </a:lvl4pPr>
            <a:lvl5pPr marL="2468818" indent="-274313" algn="l" defTabSz="1097253" rtl="0" eaLnBrk="1" latinLnBrk="0" hangingPunct="1">
              <a:lnSpc>
                <a:spcPct val="120000"/>
              </a:lnSpc>
              <a:spcBef>
                <a:spcPts val="1200"/>
              </a:spcBef>
              <a:buFont typeface="Arial" panose="020B0604020202020204" pitchFamily="34" charset="0"/>
              <a:buChar char="•"/>
              <a:defRPr sz="1600" b="0" i="0" kern="1200" baseline="0">
                <a:solidFill>
                  <a:schemeClr val="tx1"/>
                </a:solidFill>
                <a:latin typeface="Helvetica" charset="0"/>
                <a:ea typeface="Helvetica" charset="0"/>
                <a:cs typeface="Helvetica" charset="0"/>
              </a:defRPr>
            </a:lvl5pPr>
            <a:lvl6pPr marL="3017445" indent="-274313" algn="l" defTabSz="1097253"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6pPr>
            <a:lvl7pPr marL="3566071" indent="-274313" algn="l" defTabSz="1097253"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7pPr>
            <a:lvl8pPr marL="4114697" indent="-274313" algn="l" defTabSz="1097253"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8pPr>
            <a:lvl9pPr marL="4663323" indent="-274313" algn="l" defTabSz="1097253"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9pPr>
          </a:lstStyle>
          <a:p>
            <a:pPr marL="285750" indent="-285750">
              <a:buFont typeface="Arial" panose="020B0604020202020204" pitchFamily="34" charset="0"/>
              <a:buChar char="•"/>
            </a:pPr>
            <a:r>
              <a:rPr lang="en-US" dirty="0">
                <a:solidFill>
                  <a:srgbClr val="5A5A5C"/>
                </a:solidFill>
                <a:latin typeface="Arial" panose="020B0604020202020204" pitchFamily="34" charset="0"/>
                <a:cs typeface="Arial" panose="020B0604020202020204" pitchFamily="34" charset="0"/>
              </a:rPr>
              <a:t>Online Application: </a:t>
            </a:r>
            <a:r>
              <a:rPr lang="en-US" dirty="0">
                <a:hlinkClick r:id="rId3"/>
              </a:rPr>
              <a:t>https://apply.internetessentials.com/</a:t>
            </a:r>
            <a:r>
              <a:rPr lang="en-US" dirty="0"/>
              <a:t> </a:t>
            </a:r>
            <a:endParaRPr lang="en-US" dirty="0">
              <a:solidFill>
                <a:srgbClr val="5A5A5C"/>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dirty="0">
                <a:solidFill>
                  <a:srgbClr val="5A5A5C"/>
                </a:solidFill>
                <a:latin typeface="Arial" panose="020B0604020202020204" pitchFamily="34" charset="0"/>
                <a:cs typeface="Arial" panose="020B0604020202020204" pitchFamily="34" charset="0"/>
              </a:rPr>
              <a:t>Sponsor Email: </a:t>
            </a:r>
            <a:r>
              <a:rPr lang="en-US" dirty="0">
                <a:solidFill>
                  <a:schemeClr val="accent5"/>
                </a:solidFill>
              </a:rPr>
              <a:t>IEPP_Support@Comcast.com</a:t>
            </a:r>
            <a:r>
              <a:rPr lang="en-US" dirty="0">
                <a:solidFill>
                  <a:srgbClr val="5C5C5C"/>
                </a:solidFill>
                <a:latin typeface="Arial" panose="020B0604020202020204" pitchFamily="34" charset="0"/>
                <a:cs typeface="Arial" panose="020B0604020202020204" pitchFamily="34" charset="0"/>
              </a:rPr>
              <a:t>  (do not distribute to </a:t>
            </a:r>
            <a:r>
              <a:rPr lang="en-US">
                <a:solidFill>
                  <a:srgbClr val="5C5C5C"/>
                </a:solidFill>
                <a:latin typeface="Arial" panose="020B0604020202020204" pitchFamily="34" charset="0"/>
                <a:cs typeface="Arial" panose="020B0604020202020204" pitchFamily="34" charset="0"/>
              </a:rPr>
              <a:t>sponsor families)</a:t>
            </a:r>
            <a:endParaRPr lang="en-US" dirty="0">
              <a:solidFill>
                <a:srgbClr val="5C5C5C"/>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dirty="0">
                <a:solidFill>
                  <a:srgbClr val="5C5C5C"/>
                </a:solidFill>
                <a:latin typeface="Arial" panose="020B0604020202020204" pitchFamily="34" charset="0"/>
                <a:cs typeface="Arial" panose="020B0604020202020204" pitchFamily="34" charset="0"/>
              </a:rPr>
              <a:t>Internet Essentials Website: </a:t>
            </a:r>
            <a:r>
              <a:rPr lang="en-US" dirty="0">
                <a:solidFill>
                  <a:srgbClr val="5C5C5C"/>
                </a:solidFill>
                <a:latin typeface="Arial" panose="020B0604020202020204" pitchFamily="34" charset="0"/>
                <a:cs typeface="Arial" panose="020B0604020202020204" pitchFamily="34" charset="0"/>
                <a:hlinkClick r:id="rId4"/>
              </a:rPr>
              <a:t>https://internetessentials.com/</a:t>
            </a:r>
            <a:endParaRPr lang="en-US" dirty="0">
              <a:solidFill>
                <a:srgbClr val="5C5C5C"/>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dirty="0">
                <a:solidFill>
                  <a:srgbClr val="5C5C5C"/>
                </a:solidFill>
                <a:latin typeface="Arial" panose="020B0604020202020204" pitchFamily="34" charset="0"/>
                <a:cs typeface="Arial" panose="020B0604020202020204" pitchFamily="34" charset="0"/>
              </a:rPr>
              <a:t>For more information on the Internet Essentials Partnership Program please visit: </a:t>
            </a:r>
          </a:p>
          <a:p>
            <a:pPr marL="834376" lvl="1" indent="-285750">
              <a:buFont typeface="Arial" panose="020B0604020202020204" pitchFamily="34" charset="0"/>
              <a:buChar char="•"/>
            </a:pPr>
            <a:r>
              <a:rPr lang="en-US" dirty="0">
                <a:solidFill>
                  <a:srgbClr val="5C5C5C"/>
                </a:solidFill>
                <a:latin typeface="Arial" panose="020B0604020202020204" pitchFamily="34" charset="0"/>
                <a:cs typeface="Arial" panose="020B0604020202020204" pitchFamily="34" charset="0"/>
                <a:hlinkClick r:id="rId5"/>
              </a:rPr>
              <a:t>http://www.comcastcorporation.com/IEPP</a:t>
            </a:r>
            <a:endParaRPr lang="en-US" dirty="0">
              <a:solidFill>
                <a:srgbClr val="5C5C5C"/>
              </a:solidFill>
              <a:latin typeface="Arial" panose="020B0604020202020204" pitchFamily="34" charset="0"/>
              <a:cs typeface="Arial" panose="020B0604020202020204" pitchFamily="34" charset="0"/>
            </a:endParaRPr>
          </a:p>
          <a:p>
            <a:pPr marL="834376" lvl="1" indent="-285750">
              <a:buFont typeface="Arial" panose="020B0604020202020204" pitchFamily="34" charset="0"/>
              <a:buChar char="•"/>
            </a:pPr>
            <a:r>
              <a:rPr lang="en-US" dirty="0">
                <a:hlinkClick r:id="rId6"/>
              </a:rPr>
              <a:t>https://internetessentials.com/sponsor</a:t>
            </a:r>
            <a:endParaRPr lang="en-US" dirty="0">
              <a:solidFill>
                <a:srgbClr val="5C5C5C"/>
              </a:solidFill>
              <a:latin typeface="Arial" panose="020B0604020202020204" pitchFamily="34" charset="0"/>
              <a:cs typeface="Arial" panose="020B0604020202020204" pitchFamily="34" charset="0"/>
            </a:endParaRPr>
          </a:p>
          <a:p>
            <a:pPr lvl="1"/>
            <a:endParaRPr lang="en-US" dirty="0">
              <a:solidFill>
                <a:srgbClr val="5C5C5C"/>
              </a:solidFill>
              <a:latin typeface="Arial" panose="020B0604020202020204" pitchFamily="34" charset="0"/>
              <a:cs typeface="Arial" panose="020B0604020202020204" pitchFamily="34" charset="0"/>
            </a:endParaRPr>
          </a:p>
          <a:p>
            <a:r>
              <a:rPr lang="en-US" dirty="0">
                <a:solidFill>
                  <a:srgbClr val="5C5C5C"/>
                </a:solidFill>
                <a:latin typeface="Arial" panose="020B0604020202020204" pitchFamily="34" charset="0"/>
                <a:cs typeface="Arial" panose="020B0604020202020204" pitchFamily="34" charset="0"/>
              </a:rPr>
              <a:t>	</a:t>
            </a:r>
          </a:p>
          <a:p>
            <a:pPr marL="285750" indent="-285750">
              <a:buFont typeface="Arial" panose="020B0604020202020204" pitchFamily="34" charset="0"/>
              <a:buChar char="•"/>
            </a:pPr>
            <a:endParaRPr lang="en-US" dirty="0">
              <a:solidFill>
                <a:srgbClr val="5A5A5C"/>
              </a:solidFill>
              <a:latin typeface="Arial" panose="020B0604020202020204" pitchFamily="34" charset="0"/>
              <a:cs typeface="Arial" panose="020B0604020202020204" pitchFamily="34" charset="0"/>
            </a:endParaRPr>
          </a:p>
          <a:p>
            <a:endParaRPr lang="en-US" dirty="0">
              <a:solidFill>
                <a:srgbClr val="5A5A5C"/>
              </a:solidFill>
              <a:latin typeface="Arial" panose="020B0604020202020204" pitchFamily="34" charset="0"/>
              <a:cs typeface="Arial" panose="020B0604020202020204" pitchFamily="34" charset="0"/>
            </a:endParaRPr>
          </a:p>
          <a:p>
            <a:endParaRPr lang="en-US" dirty="0">
              <a:solidFill>
                <a:srgbClr val="5A5A5C"/>
              </a:solidFill>
              <a:latin typeface="Arial" panose="020B0604020202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F8A44EDF-B3FB-BC46-8EBC-1F16806E88E8}"/>
              </a:ext>
            </a:extLst>
          </p:cNvPr>
          <p:cNvPicPr>
            <a:picLocks noChangeAspect="1"/>
          </p:cNvPicPr>
          <p:nvPr/>
        </p:nvPicPr>
        <p:blipFill>
          <a:blip r:embed="rId7"/>
          <a:stretch>
            <a:fillRect/>
          </a:stretch>
        </p:blipFill>
        <p:spPr>
          <a:xfrm>
            <a:off x="7120163" y="1391993"/>
            <a:ext cx="7171549" cy="4795520"/>
          </a:xfrm>
          <a:prstGeom prst="rect">
            <a:avLst/>
          </a:prstGeom>
        </p:spPr>
      </p:pic>
      <p:sp>
        <p:nvSpPr>
          <p:cNvPr id="8" name="Rectangle 7">
            <a:extLst>
              <a:ext uri="{FF2B5EF4-FFF2-40B4-BE49-F238E27FC236}">
                <a16:creationId xmlns:a16="http://schemas.microsoft.com/office/drawing/2014/main" id="{E2353B9C-5DC5-1F48-8B48-5E0CC388DA7C}"/>
              </a:ext>
            </a:extLst>
          </p:cNvPr>
          <p:cNvSpPr/>
          <p:nvPr/>
        </p:nvSpPr>
        <p:spPr>
          <a:xfrm rot="5400000">
            <a:off x="4989171" y="2565440"/>
            <a:ext cx="6972195" cy="2710211"/>
          </a:xfrm>
          <a:prstGeom prst="rect">
            <a:avLst/>
          </a:prstGeom>
          <a:gradFill>
            <a:gsLst>
              <a:gs pos="0">
                <a:schemeClr val="bg1">
                  <a:alpha val="0"/>
                </a:schemeClr>
              </a:gs>
              <a:gs pos="10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697784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itle 48">
            <a:extLst>
              <a:ext uri="{FF2B5EF4-FFF2-40B4-BE49-F238E27FC236}">
                <a16:creationId xmlns:a16="http://schemas.microsoft.com/office/drawing/2014/main" id="{BA6FF2F1-06AC-194C-A36D-564BCF26A5DA}"/>
              </a:ext>
            </a:extLst>
          </p:cNvPr>
          <p:cNvSpPr>
            <a:spLocks noGrp="1"/>
          </p:cNvSpPr>
          <p:nvPr>
            <p:ph type="title"/>
          </p:nvPr>
        </p:nvSpPr>
        <p:spPr>
          <a:xfrm>
            <a:off x="457199" y="502276"/>
            <a:ext cx="6470543" cy="905197"/>
          </a:xfrm>
        </p:spPr>
        <p:txBody>
          <a:bodyPr/>
          <a:lstStyle/>
          <a:p>
            <a:br>
              <a:rPr lang="en-US"/>
            </a:br>
            <a:r>
              <a:rPr lang="en-US"/>
              <a:t>Who Is Eligible for Internet Essentials?</a:t>
            </a:r>
          </a:p>
        </p:txBody>
      </p:sp>
      <p:sp>
        <p:nvSpPr>
          <p:cNvPr id="3" name="Content Placeholder 2">
            <a:extLst>
              <a:ext uri="{FF2B5EF4-FFF2-40B4-BE49-F238E27FC236}">
                <a16:creationId xmlns:a16="http://schemas.microsoft.com/office/drawing/2014/main" id="{EDEAFBB0-F4D0-D04E-8201-8C2000367BA9}"/>
              </a:ext>
            </a:extLst>
          </p:cNvPr>
          <p:cNvSpPr>
            <a:spLocks noGrp="1"/>
          </p:cNvSpPr>
          <p:nvPr>
            <p:ph sz="half" idx="1"/>
          </p:nvPr>
        </p:nvSpPr>
        <p:spPr>
          <a:xfrm>
            <a:off x="457199" y="1648496"/>
            <a:ext cx="6470543" cy="5763860"/>
          </a:xfrm>
        </p:spPr>
        <p:txBody>
          <a:bodyPr vert="horz" lIns="91440" tIns="45720" rIns="91440" bIns="45720" rtlCol="0" anchor="t">
            <a:normAutofit/>
          </a:bodyPr>
          <a:lstStyle/>
          <a:p>
            <a:pPr marL="0" indent="0">
              <a:buNone/>
            </a:pPr>
            <a:r>
              <a:rPr lang="en-US" sz="1800" b="1" dirty="0">
                <a:cs typeface="Calibri"/>
              </a:rPr>
              <a:t>Households may be eligible for Internet Essentials if they:</a:t>
            </a:r>
            <a:br>
              <a:rPr lang="en-US" b="1" dirty="0">
                <a:cs typeface="Calibri"/>
              </a:rPr>
            </a:br>
            <a:endParaRPr lang="en-US" dirty="0"/>
          </a:p>
          <a:p>
            <a:pPr marL="548640" lvl="1" indent="0">
              <a:spcBef>
                <a:spcPts val="1600"/>
              </a:spcBef>
              <a:buNone/>
            </a:pPr>
            <a:r>
              <a:rPr lang="en-US" dirty="0"/>
              <a:t>Qualify for programs like the National School Lunch Program, housing assistance, Medicaid, SNAP, SSI, and others.</a:t>
            </a:r>
            <a:endParaRPr lang="en-US" dirty="0">
              <a:cs typeface="Arial"/>
            </a:endParaRPr>
          </a:p>
          <a:p>
            <a:pPr marL="548640" lvl="1" indent="0">
              <a:spcBef>
                <a:spcPts val="1600"/>
              </a:spcBef>
              <a:buNone/>
            </a:pPr>
            <a:r>
              <a:rPr lang="en-US" dirty="0"/>
              <a:t>Live in an area where Comcast Internet Service is available.</a:t>
            </a:r>
            <a:endParaRPr lang="en-US" dirty="0">
              <a:cs typeface="Arial"/>
            </a:endParaRPr>
          </a:p>
          <a:p>
            <a:pPr marL="548640" lvl="1" indent="0">
              <a:spcBef>
                <a:spcPts val="1600"/>
              </a:spcBef>
              <a:buNone/>
            </a:pPr>
            <a:r>
              <a:rPr lang="en-US" dirty="0"/>
              <a:t>Have not had Comcast Internet in the last 90 days.</a:t>
            </a:r>
            <a:endParaRPr lang="en-US" dirty="0">
              <a:cs typeface="Arial"/>
            </a:endParaRPr>
          </a:p>
          <a:p>
            <a:pPr marL="548640" lvl="1" indent="0">
              <a:spcBef>
                <a:spcPts val="1600"/>
              </a:spcBef>
              <a:buNone/>
            </a:pPr>
            <a:r>
              <a:rPr lang="en-US" dirty="0"/>
              <a:t>Households who owe money to Comcast may still qualify if approved by 12/31/2020.</a:t>
            </a:r>
            <a:endParaRPr lang="en-US" dirty="0">
              <a:cs typeface="Arial"/>
            </a:endParaRPr>
          </a:p>
          <a:p>
            <a:pPr marL="0" indent="0">
              <a:lnSpc>
                <a:spcPct val="150000"/>
              </a:lnSpc>
              <a:buNone/>
            </a:pPr>
            <a:r>
              <a:rPr lang="en-US" dirty="0">
                <a:cs typeface="Calibri"/>
              </a:rPr>
              <a:t>Interested households are asked to apply either online at InternetEssentials.</a:t>
            </a:r>
            <a:r>
              <a:rPr lang="en-US" dirty="0">
                <a:solidFill>
                  <a:srgbClr val="5C5C5C"/>
                </a:solidFill>
                <a:cs typeface="Calibri"/>
              </a:rPr>
              <a:t>com</a:t>
            </a:r>
            <a:r>
              <a:rPr lang="en-US" dirty="0">
                <a:solidFill>
                  <a:srgbClr val="5A5A5C"/>
                </a:solidFill>
                <a:cs typeface="Calibri"/>
              </a:rPr>
              <a:t> </a:t>
            </a:r>
            <a:r>
              <a:rPr lang="en-US" dirty="0">
                <a:cs typeface="Calibri"/>
              </a:rPr>
              <a:t>or over the phone by calling </a:t>
            </a:r>
            <a:br>
              <a:rPr lang="en-US" dirty="0">
                <a:cs typeface="Calibri"/>
              </a:rPr>
            </a:br>
            <a:r>
              <a:rPr lang="en-US" dirty="0">
                <a:cs typeface="Calibri"/>
              </a:rPr>
              <a:t>1-855-8-INTERNET.</a:t>
            </a:r>
            <a:endParaRPr lang="en-US" b="1" dirty="0">
              <a:cs typeface="Calibri"/>
            </a:endParaRPr>
          </a:p>
          <a:p>
            <a:endParaRPr lang="en-US" dirty="0"/>
          </a:p>
          <a:p>
            <a:endParaRPr lang="en-US" dirty="0"/>
          </a:p>
        </p:txBody>
      </p:sp>
      <p:sp>
        <p:nvSpPr>
          <p:cNvPr id="5" name="Slide Number Placeholder 4">
            <a:extLst>
              <a:ext uri="{FF2B5EF4-FFF2-40B4-BE49-F238E27FC236}">
                <a16:creationId xmlns:a16="http://schemas.microsoft.com/office/drawing/2014/main" id="{912C49A7-5EAC-4049-B41E-B97ABA296B8F}"/>
              </a:ext>
            </a:extLst>
          </p:cNvPr>
          <p:cNvSpPr>
            <a:spLocks noGrp="1"/>
          </p:cNvSpPr>
          <p:nvPr>
            <p:ph type="sldNum" sz="quarter" idx="4294967295"/>
          </p:nvPr>
        </p:nvSpPr>
        <p:spPr>
          <a:xfrm>
            <a:off x="0" y="7477125"/>
            <a:ext cx="4584700" cy="438150"/>
          </a:xfrm>
        </p:spPr>
        <p:txBody>
          <a:bodyPr/>
          <a:lstStyle/>
          <a:p>
            <a:fld id="{66F2AD56-5BF8-A44E-B096-B5476E1F04EF}" type="slidenum">
              <a:rPr lang="en-US" smtClean="0">
                <a:solidFill>
                  <a:schemeClr val="bg1"/>
                </a:solidFill>
              </a:rPr>
              <a:pPr/>
              <a:t>1</a:t>
            </a:fld>
            <a:endParaRPr lang="en-US">
              <a:solidFill>
                <a:schemeClr val="bg1"/>
              </a:solidFill>
            </a:endParaRPr>
          </a:p>
        </p:txBody>
      </p:sp>
      <p:pic>
        <p:nvPicPr>
          <p:cNvPr id="8" name="Picture 7">
            <a:extLst>
              <a:ext uri="{FF2B5EF4-FFF2-40B4-BE49-F238E27FC236}">
                <a16:creationId xmlns:a16="http://schemas.microsoft.com/office/drawing/2014/main" id="{D0CD0DB2-0E21-0E45-937F-A8ECA18E3748}"/>
              </a:ext>
            </a:extLst>
          </p:cNvPr>
          <p:cNvPicPr>
            <a:picLocks noChangeAspect="1"/>
          </p:cNvPicPr>
          <p:nvPr/>
        </p:nvPicPr>
        <p:blipFill rotWithShape="1">
          <a:blip r:embed="rId3"/>
          <a:srcRect l="13661" r="33115"/>
          <a:stretch/>
        </p:blipFill>
        <p:spPr>
          <a:xfrm>
            <a:off x="7516678" y="0"/>
            <a:ext cx="7113719" cy="8136610"/>
          </a:xfrm>
          <a:prstGeom prst="rect">
            <a:avLst/>
          </a:prstGeom>
        </p:spPr>
      </p:pic>
      <p:grpSp>
        <p:nvGrpSpPr>
          <p:cNvPr id="24" name="Group 23">
            <a:extLst>
              <a:ext uri="{FF2B5EF4-FFF2-40B4-BE49-F238E27FC236}">
                <a16:creationId xmlns:a16="http://schemas.microsoft.com/office/drawing/2014/main" id="{33476B4A-1EC5-574C-8257-AB4C6CE177D9}"/>
              </a:ext>
            </a:extLst>
          </p:cNvPr>
          <p:cNvGrpSpPr/>
          <p:nvPr/>
        </p:nvGrpSpPr>
        <p:grpSpPr>
          <a:xfrm>
            <a:off x="519191" y="2539270"/>
            <a:ext cx="433951" cy="433952"/>
            <a:chOff x="519191" y="2340246"/>
            <a:chExt cx="433952" cy="433952"/>
          </a:xfrm>
        </p:grpSpPr>
        <p:sp>
          <p:nvSpPr>
            <p:cNvPr id="17" name="Oval 16">
              <a:extLst>
                <a:ext uri="{FF2B5EF4-FFF2-40B4-BE49-F238E27FC236}">
                  <a16:creationId xmlns:a16="http://schemas.microsoft.com/office/drawing/2014/main" id="{AFFB6B8F-FA60-4B45-96A9-B16E373A775C}"/>
                </a:ext>
              </a:extLst>
            </p:cNvPr>
            <p:cNvSpPr/>
            <p:nvPr/>
          </p:nvSpPr>
          <p:spPr>
            <a:xfrm>
              <a:off x="519191" y="2340246"/>
              <a:ext cx="433952" cy="433952"/>
            </a:xfrm>
            <a:prstGeom prst="ellipse">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 name="Group 18">
              <a:extLst>
                <a:ext uri="{FF2B5EF4-FFF2-40B4-BE49-F238E27FC236}">
                  <a16:creationId xmlns:a16="http://schemas.microsoft.com/office/drawing/2014/main" id="{F36823EA-0690-DB41-A462-3D8F63AF490E}"/>
                </a:ext>
              </a:extLst>
            </p:cNvPr>
            <p:cNvGrpSpPr/>
            <p:nvPr/>
          </p:nvGrpSpPr>
          <p:grpSpPr>
            <a:xfrm>
              <a:off x="635428" y="2340246"/>
              <a:ext cx="317714" cy="307128"/>
              <a:chOff x="16102739" y="1648496"/>
              <a:chExt cx="635430" cy="614257"/>
            </a:xfrm>
          </p:grpSpPr>
          <p:cxnSp>
            <p:nvCxnSpPr>
              <p:cNvPr id="10" name="Straight Connector 9">
                <a:extLst>
                  <a:ext uri="{FF2B5EF4-FFF2-40B4-BE49-F238E27FC236}">
                    <a16:creationId xmlns:a16="http://schemas.microsoft.com/office/drawing/2014/main" id="{6864487C-32A0-1542-BF75-5DB0ADF4F143}"/>
                  </a:ext>
                </a:extLst>
              </p:cNvPr>
              <p:cNvCxnSpPr>
                <a:cxnSpLocks/>
              </p:cNvCxnSpPr>
              <p:nvPr/>
            </p:nvCxnSpPr>
            <p:spPr>
              <a:xfrm>
                <a:off x="16102739" y="2076773"/>
                <a:ext cx="170481" cy="185980"/>
              </a:xfrm>
              <a:prstGeom prst="line">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92F4E7A-E161-8E44-ADB6-C730E63B84A1}"/>
                  </a:ext>
                </a:extLst>
              </p:cNvPr>
              <p:cNvCxnSpPr>
                <a:cxnSpLocks/>
              </p:cNvCxnSpPr>
              <p:nvPr/>
            </p:nvCxnSpPr>
            <p:spPr>
              <a:xfrm flipV="1">
                <a:off x="16273220" y="1648496"/>
                <a:ext cx="464949" cy="614257"/>
              </a:xfrm>
              <a:prstGeom prst="line">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grpSp>
      </p:grpSp>
      <p:sp>
        <p:nvSpPr>
          <p:cNvPr id="21" name="Rectangle 20">
            <a:extLst>
              <a:ext uri="{FF2B5EF4-FFF2-40B4-BE49-F238E27FC236}">
                <a16:creationId xmlns:a16="http://schemas.microsoft.com/office/drawing/2014/main" id="{E1CF15E1-E2B4-2A47-92A2-94E94842DB8E}"/>
              </a:ext>
            </a:extLst>
          </p:cNvPr>
          <p:cNvSpPr/>
          <p:nvPr/>
        </p:nvSpPr>
        <p:spPr>
          <a:xfrm rot="5400000">
            <a:off x="4330778" y="2713200"/>
            <a:ext cx="8136612" cy="2710211"/>
          </a:xfrm>
          <a:prstGeom prst="rect">
            <a:avLst/>
          </a:prstGeom>
          <a:gradFill>
            <a:gsLst>
              <a:gs pos="0">
                <a:schemeClr val="bg1">
                  <a:alpha val="0"/>
                </a:schemeClr>
              </a:gs>
              <a:gs pos="10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8" name="Group 27">
            <a:extLst>
              <a:ext uri="{FF2B5EF4-FFF2-40B4-BE49-F238E27FC236}">
                <a16:creationId xmlns:a16="http://schemas.microsoft.com/office/drawing/2014/main" id="{8AA4355D-F028-C54D-9BAA-1ABE5D234AED}"/>
              </a:ext>
            </a:extLst>
          </p:cNvPr>
          <p:cNvGrpSpPr/>
          <p:nvPr/>
        </p:nvGrpSpPr>
        <p:grpSpPr>
          <a:xfrm>
            <a:off x="519191" y="3173943"/>
            <a:ext cx="433951" cy="433952"/>
            <a:chOff x="519191" y="2340246"/>
            <a:chExt cx="433952" cy="433952"/>
          </a:xfrm>
        </p:grpSpPr>
        <p:sp>
          <p:nvSpPr>
            <p:cNvPr id="29" name="Oval 28">
              <a:extLst>
                <a:ext uri="{FF2B5EF4-FFF2-40B4-BE49-F238E27FC236}">
                  <a16:creationId xmlns:a16="http://schemas.microsoft.com/office/drawing/2014/main" id="{978EC439-F4B7-C847-AE8C-1C7474F27B66}"/>
                </a:ext>
              </a:extLst>
            </p:cNvPr>
            <p:cNvSpPr/>
            <p:nvPr/>
          </p:nvSpPr>
          <p:spPr>
            <a:xfrm>
              <a:off x="519191" y="2340246"/>
              <a:ext cx="433952" cy="433952"/>
            </a:xfrm>
            <a:prstGeom prst="ellipse">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0" name="Group 29">
              <a:extLst>
                <a:ext uri="{FF2B5EF4-FFF2-40B4-BE49-F238E27FC236}">
                  <a16:creationId xmlns:a16="http://schemas.microsoft.com/office/drawing/2014/main" id="{D3DB0BDE-50C3-4140-A623-13F8D1EE7605}"/>
                </a:ext>
              </a:extLst>
            </p:cNvPr>
            <p:cNvGrpSpPr/>
            <p:nvPr/>
          </p:nvGrpSpPr>
          <p:grpSpPr>
            <a:xfrm>
              <a:off x="635428" y="2340246"/>
              <a:ext cx="317714" cy="307128"/>
              <a:chOff x="16102739" y="1648496"/>
              <a:chExt cx="635430" cy="614257"/>
            </a:xfrm>
          </p:grpSpPr>
          <p:cxnSp>
            <p:nvCxnSpPr>
              <p:cNvPr id="31" name="Straight Connector 30">
                <a:extLst>
                  <a:ext uri="{FF2B5EF4-FFF2-40B4-BE49-F238E27FC236}">
                    <a16:creationId xmlns:a16="http://schemas.microsoft.com/office/drawing/2014/main" id="{B368851F-7A05-8648-AF65-7F0739007174}"/>
                  </a:ext>
                </a:extLst>
              </p:cNvPr>
              <p:cNvCxnSpPr>
                <a:cxnSpLocks/>
              </p:cNvCxnSpPr>
              <p:nvPr/>
            </p:nvCxnSpPr>
            <p:spPr>
              <a:xfrm>
                <a:off x="16102739" y="2076773"/>
                <a:ext cx="170481" cy="185980"/>
              </a:xfrm>
              <a:prstGeom prst="line">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5C9A26EA-0501-994F-A96E-C0DB931C3E88}"/>
                  </a:ext>
                </a:extLst>
              </p:cNvPr>
              <p:cNvCxnSpPr>
                <a:cxnSpLocks/>
              </p:cNvCxnSpPr>
              <p:nvPr/>
            </p:nvCxnSpPr>
            <p:spPr>
              <a:xfrm flipV="1">
                <a:off x="16273220" y="1648496"/>
                <a:ext cx="464949" cy="614257"/>
              </a:xfrm>
              <a:prstGeom prst="line">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grpSp>
      </p:grpSp>
      <p:grpSp>
        <p:nvGrpSpPr>
          <p:cNvPr id="33" name="Group 32">
            <a:extLst>
              <a:ext uri="{FF2B5EF4-FFF2-40B4-BE49-F238E27FC236}">
                <a16:creationId xmlns:a16="http://schemas.microsoft.com/office/drawing/2014/main" id="{90844101-D457-924C-9B64-CBC6B0A8B5F7}"/>
              </a:ext>
            </a:extLst>
          </p:cNvPr>
          <p:cNvGrpSpPr/>
          <p:nvPr/>
        </p:nvGrpSpPr>
        <p:grpSpPr>
          <a:xfrm>
            <a:off x="503692" y="3808616"/>
            <a:ext cx="433951" cy="433952"/>
            <a:chOff x="519191" y="2340246"/>
            <a:chExt cx="433952" cy="433952"/>
          </a:xfrm>
        </p:grpSpPr>
        <p:sp>
          <p:nvSpPr>
            <p:cNvPr id="34" name="Oval 33">
              <a:extLst>
                <a:ext uri="{FF2B5EF4-FFF2-40B4-BE49-F238E27FC236}">
                  <a16:creationId xmlns:a16="http://schemas.microsoft.com/office/drawing/2014/main" id="{57DBF660-104F-6041-9521-42BFB34EB9FD}"/>
                </a:ext>
              </a:extLst>
            </p:cNvPr>
            <p:cNvSpPr/>
            <p:nvPr/>
          </p:nvSpPr>
          <p:spPr>
            <a:xfrm>
              <a:off x="519191" y="2340246"/>
              <a:ext cx="433952" cy="433952"/>
            </a:xfrm>
            <a:prstGeom prst="ellipse">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5" name="Group 34">
              <a:extLst>
                <a:ext uri="{FF2B5EF4-FFF2-40B4-BE49-F238E27FC236}">
                  <a16:creationId xmlns:a16="http://schemas.microsoft.com/office/drawing/2014/main" id="{BE2DD235-A496-BA48-B4DB-396A49954277}"/>
                </a:ext>
              </a:extLst>
            </p:cNvPr>
            <p:cNvGrpSpPr/>
            <p:nvPr/>
          </p:nvGrpSpPr>
          <p:grpSpPr>
            <a:xfrm>
              <a:off x="635428" y="2340246"/>
              <a:ext cx="317714" cy="307128"/>
              <a:chOff x="16102739" y="1648496"/>
              <a:chExt cx="635430" cy="614257"/>
            </a:xfrm>
          </p:grpSpPr>
          <p:cxnSp>
            <p:nvCxnSpPr>
              <p:cNvPr id="36" name="Straight Connector 35">
                <a:extLst>
                  <a:ext uri="{FF2B5EF4-FFF2-40B4-BE49-F238E27FC236}">
                    <a16:creationId xmlns:a16="http://schemas.microsoft.com/office/drawing/2014/main" id="{502813FD-E392-E640-AE46-11AED3467117}"/>
                  </a:ext>
                </a:extLst>
              </p:cNvPr>
              <p:cNvCxnSpPr>
                <a:cxnSpLocks/>
              </p:cNvCxnSpPr>
              <p:nvPr/>
            </p:nvCxnSpPr>
            <p:spPr>
              <a:xfrm>
                <a:off x="16102739" y="2076773"/>
                <a:ext cx="170481" cy="185980"/>
              </a:xfrm>
              <a:prstGeom prst="line">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3E86694F-AD70-9347-83F1-D8286999E63E}"/>
                  </a:ext>
                </a:extLst>
              </p:cNvPr>
              <p:cNvCxnSpPr>
                <a:cxnSpLocks/>
              </p:cNvCxnSpPr>
              <p:nvPr/>
            </p:nvCxnSpPr>
            <p:spPr>
              <a:xfrm flipV="1">
                <a:off x="16273220" y="1648496"/>
                <a:ext cx="464949" cy="614257"/>
              </a:xfrm>
              <a:prstGeom prst="line">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grpSp>
      </p:grpSp>
      <p:grpSp>
        <p:nvGrpSpPr>
          <p:cNvPr id="38" name="Group 37">
            <a:extLst>
              <a:ext uri="{FF2B5EF4-FFF2-40B4-BE49-F238E27FC236}">
                <a16:creationId xmlns:a16="http://schemas.microsoft.com/office/drawing/2014/main" id="{ADAA7D1B-77CE-8A4A-BDB0-24A2FF14C217}"/>
              </a:ext>
            </a:extLst>
          </p:cNvPr>
          <p:cNvGrpSpPr/>
          <p:nvPr/>
        </p:nvGrpSpPr>
        <p:grpSpPr>
          <a:xfrm>
            <a:off x="519190" y="4443289"/>
            <a:ext cx="433951" cy="433952"/>
            <a:chOff x="519191" y="2340246"/>
            <a:chExt cx="433952" cy="433952"/>
          </a:xfrm>
        </p:grpSpPr>
        <p:sp>
          <p:nvSpPr>
            <p:cNvPr id="39" name="Oval 38">
              <a:extLst>
                <a:ext uri="{FF2B5EF4-FFF2-40B4-BE49-F238E27FC236}">
                  <a16:creationId xmlns:a16="http://schemas.microsoft.com/office/drawing/2014/main" id="{7D446CCA-57EE-A04C-BEA2-146613BBAA04}"/>
                </a:ext>
              </a:extLst>
            </p:cNvPr>
            <p:cNvSpPr/>
            <p:nvPr/>
          </p:nvSpPr>
          <p:spPr>
            <a:xfrm>
              <a:off x="519191" y="2340246"/>
              <a:ext cx="433952" cy="433952"/>
            </a:xfrm>
            <a:prstGeom prst="ellipse">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0" name="Group 39">
              <a:extLst>
                <a:ext uri="{FF2B5EF4-FFF2-40B4-BE49-F238E27FC236}">
                  <a16:creationId xmlns:a16="http://schemas.microsoft.com/office/drawing/2014/main" id="{E8E5EBA7-AC60-6444-8098-352ACB49686B}"/>
                </a:ext>
              </a:extLst>
            </p:cNvPr>
            <p:cNvGrpSpPr/>
            <p:nvPr/>
          </p:nvGrpSpPr>
          <p:grpSpPr>
            <a:xfrm>
              <a:off x="635428" y="2340246"/>
              <a:ext cx="317714" cy="307128"/>
              <a:chOff x="16102739" y="1648496"/>
              <a:chExt cx="635430" cy="614257"/>
            </a:xfrm>
          </p:grpSpPr>
          <p:cxnSp>
            <p:nvCxnSpPr>
              <p:cNvPr id="42" name="Straight Connector 41">
                <a:extLst>
                  <a:ext uri="{FF2B5EF4-FFF2-40B4-BE49-F238E27FC236}">
                    <a16:creationId xmlns:a16="http://schemas.microsoft.com/office/drawing/2014/main" id="{0711DED0-4E17-6D43-9990-500AD382E757}"/>
                  </a:ext>
                </a:extLst>
              </p:cNvPr>
              <p:cNvCxnSpPr>
                <a:cxnSpLocks/>
              </p:cNvCxnSpPr>
              <p:nvPr/>
            </p:nvCxnSpPr>
            <p:spPr>
              <a:xfrm>
                <a:off x="16102739" y="2076773"/>
                <a:ext cx="170481" cy="185980"/>
              </a:xfrm>
              <a:prstGeom prst="line">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FD1B8E7C-6684-8449-A993-571D6AAFE175}"/>
                  </a:ext>
                </a:extLst>
              </p:cNvPr>
              <p:cNvCxnSpPr>
                <a:cxnSpLocks/>
              </p:cNvCxnSpPr>
              <p:nvPr/>
            </p:nvCxnSpPr>
            <p:spPr>
              <a:xfrm flipV="1">
                <a:off x="16273220" y="1648496"/>
                <a:ext cx="464949" cy="614257"/>
              </a:xfrm>
              <a:prstGeom prst="line">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4921544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361324-CA78-9F40-8C55-C5E0448EE205}"/>
              </a:ext>
            </a:extLst>
          </p:cNvPr>
          <p:cNvSpPr>
            <a:spLocks noGrp="1"/>
          </p:cNvSpPr>
          <p:nvPr>
            <p:ph type="title"/>
          </p:nvPr>
        </p:nvSpPr>
        <p:spPr/>
        <p:txBody>
          <a:bodyPr>
            <a:normAutofit/>
          </a:bodyPr>
          <a:lstStyle/>
          <a:p>
            <a:r>
              <a:rPr lang="en-US"/>
              <a:t>Applying for Internet Essentials</a:t>
            </a:r>
          </a:p>
        </p:txBody>
      </p:sp>
      <p:sp>
        <p:nvSpPr>
          <p:cNvPr id="3" name="Content Placeholder 2">
            <a:extLst>
              <a:ext uri="{FF2B5EF4-FFF2-40B4-BE49-F238E27FC236}">
                <a16:creationId xmlns:a16="http://schemas.microsoft.com/office/drawing/2014/main" id="{D8939F79-E856-704E-BA0A-802EDC996005}"/>
              </a:ext>
            </a:extLst>
          </p:cNvPr>
          <p:cNvSpPr>
            <a:spLocks noGrp="1"/>
          </p:cNvSpPr>
          <p:nvPr>
            <p:ph sz="half" idx="1"/>
          </p:nvPr>
        </p:nvSpPr>
        <p:spPr/>
        <p:txBody>
          <a:bodyPr/>
          <a:lstStyle/>
          <a:p>
            <a:pPr marL="0" indent="0">
              <a:buNone/>
            </a:pPr>
            <a:r>
              <a:rPr lang="en-US" sz="1800" b="1" dirty="0"/>
              <a:t>Three Easy Steps</a:t>
            </a:r>
          </a:p>
          <a:p>
            <a:endParaRPr lang="en-US" dirty="0"/>
          </a:p>
          <a:p>
            <a:endParaRPr lang="en-US" dirty="0"/>
          </a:p>
        </p:txBody>
      </p:sp>
      <p:sp>
        <p:nvSpPr>
          <p:cNvPr id="8" name="TextBox 7">
            <a:extLst>
              <a:ext uri="{FF2B5EF4-FFF2-40B4-BE49-F238E27FC236}">
                <a16:creationId xmlns:a16="http://schemas.microsoft.com/office/drawing/2014/main" id="{7790E6BB-B337-4646-A9A2-7E7566E9511A}"/>
              </a:ext>
            </a:extLst>
          </p:cNvPr>
          <p:cNvSpPr txBox="1"/>
          <p:nvPr/>
        </p:nvSpPr>
        <p:spPr>
          <a:xfrm>
            <a:off x="451480" y="2607212"/>
            <a:ext cx="498855" cy="769441"/>
          </a:xfrm>
          <a:prstGeom prst="rect">
            <a:avLst/>
          </a:prstGeom>
          <a:noFill/>
        </p:spPr>
        <p:txBody>
          <a:bodyPr wrap="none" rtlCol="0">
            <a:spAutoFit/>
          </a:bodyPr>
          <a:lstStyle/>
          <a:p>
            <a:r>
              <a:rPr lang="en-US" sz="4400" b="1">
                <a:solidFill>
                  <a:schemeClr val="accent2"/>
                </a:solidFill>
                <a:latin typeface="Arial" panose="020B0604020202020204" pitchFamily="34" charset="0"/>
                <a:cs typeface="Arial" panose="020B0604020202020204" pitchFamily="34" charset="0"/>
              </a:rPr>
              <a:t>1</a:t>
            </a:r>
          </a:p>
        </p:txBody>
      </p:sp>
      <p:sp>
        <p:nvSpPr>
          <p:cNvPr id="9" name="TextBox 8">
            <a:extLst>
              <a:ext uri="{FF2B5EF4-FFF2-40B4-BE49-F238E27FC236}">
                <a16:creationId xmlns:a16="http://schemas.microsoft.com/office/drawing/2014/main" id="{BD1E71F1-8F85-474F-A599-37205DFB1BB2}"/>
              </a:ext>
            </a:extLst>
          </p:cNvPr>
          <p:cNvSpPr txBox="1"/>
          <p:nvPr/>
        </p:nvSpPr>
        <p:spPr>
          <a:xfrm>
            <a:off x="3882615" y="2558621"/>
            <a:ext cx="498855" cy="769441"/>
          </a:xfrm>
          <a:prstGeom prst="rect">
            <a:avLst/>
          </a:prstGeom>
          <a:noFill/>
        </p:spPr>
        <p:txBody>
          <a:bodyPr wrap="none" rtlCol="0">
            <a:spAutoFit/>
          </a:bodyPr>
          <a:lstStyle/>
          <a:p>
            <a:r>
              <a:rPr lang="en-US" sz="4400" b="1">
                <a:solidFill>
                  <a:schemeClr val="accent4"/>
                </a:solidFill>
                <a:latin typeface="Arial" panose="020B0604020202020204" pitchFamily="34" charset="0"/>
                <a:cs typeface="Arial" panose="020B0604020202020204" pitchFamily="34" charset="0"/>
              </a:rPr>
              <a:t>2</a:t>
            </a:r>
          </a:p>
        </p:txBody>
      </p:sp>
      <p:sp>
        <p:nvSpPr>
          <p:cNvPr id="10" name="TextBox 9">
            <a:extLst>
              <a:ext uri="{FF2B5EF4-FFF2-40B4-BE49-F238E27FC236}">
                <a16:creationId xmlns:a16="http://schemas.microsoft.com/office/drawing/2014/main" id="{B8CA2D9B-6255-FB4C-9BC4-FDE873BC69BF}"/>
              </a:ext>
            </a:extLst>
          </p:cNvPr>
          <p:cNvSpPr txBox="1"/>
          <p:nvPr/>
        </p:nvSpPr>
        <p:spPr>
          <a:xfrm>
            <a:off x="7394607" y="2554712"/>
            <a:ext cx="508473" cy="769441"/>
          </a:xfrm>
          <a:prstGeom prst="rect">
            <a:avLst/>
          </a:prstGeom>
          <a:noFill/>
        </p:spPr>
        <p:txBody>
          <a:bodyPr wrap="none" rtlCol="0">
            <a:spAutoFit/>
          </a:bodyPr>
          <a:lstStyle/>
          <a:p>
            <a:r>
              <a:rPr lang="en-US" sz="4400" b="1">
                <a:solidFill>
                  <a:schemeClr val="accent6"/>
                </a:solidFill>
                <a:latin typeface="Arial" panose="020B0604020202020204" pitchFamily="34" charset="0"/>
                <a:cs typeface="Arial" panose="020B0604020202020204" pitchFamily="34" charset="0"/>
              </a:rPr>
              <a:t>3</a:t>
            </a:r>
          </a:p>
        </p:txBody>
      </p:sp>
      <p:sp>
        <p:nvSpPr>
          <p:cNvPr id="11" name="Content Placeholder 1">
            <a:extLst>
              <a:ext uri="{FF2B5EF4-FFF2-40B4-BE49-F238E27FC236}">
                <a16:creationId xmlns:a16="http://schemas.microsoft.com/office/drawing/2014/main" id="{2A721B99-6D0F-574B-A29B-86891C1A8FF2}"/>
              </a:ext>
            </a:extLst>
          </p:cNvPr>
          <p:cNvSpPr txBox="1">
            <a:spLocks/>
          </p:cNvSpPr>
          <p:nvPr/>
        </p:nvSpPr>
        <p:spPr>
          <a:xfrm>
            <a:off x="924856" y="2805393"/>
            <a:ext cx="2692104" cy="210356"/>
          </a:xfrm>
          <a:prstGeom prst="rect">
            <a:avLst/>
          </a:prstGeom>
        </p:spPr>
        <p:txBody>
          <a:bodyPr vert="horz" lIns="0" tIns="0" rIns="0" bIns="0" rtlCol="0">
            <a:noAutofit/>
          </a:bodyPr>
          <a:lstStyle>
            <a:lvl1pPr marL="0" indent="0" algn="l" defTabSz="457189" rtl="0" eaLnBrk="1" latinLnBrk="0" hangingPunct="1">
              <a:lnSpc>
                <a:spcPct val="90000"/>
              </a:lnSpc>
              <a:spcBef>
                <a:spcPts val="0"/>
              </a:spcBef>
              <a:buFontTx/>
              <a:buNone/>
              <a:defRPr sz="1800" b="1" i="0" kern="1600" baseline="0">
                <a:solidFill>
                  <a:schemeClr val="tx1"/>
                </a:solidFill>
                <a:latin typeface="Helvetica" charset="0"/>
                <a:ea typeface="Helvetica" charset="0"/>
                <a:cs typeface="Helvetica" charset="0"/>
              </a:defRPr>
            </a:lvl1pPr>
            <a:lvl2pPr marL="822939" indent="-274313" algn="l" defTabSz="1097253" rtl="0" eaLnBrk="1" latinLnBrk="0" hangingPunct="1">
              <a:lnSpc>
                <a:spcPct val="120000"/>
              </a:lnSpc>
              <a:spcBef>
                <a:spcPts val="1200"/>
              </a:spcBef>
              <a:buFont typeface="Courier New" charset="0"/>
              <a:buChar char="o"/>
              <a:defRPr sz="1200" b="0" i="0" kern="1200" baseline="0">
                <a:solidFill>
                  <a:schemeClr val="tx2"/>
                </a:solidFill>
                <a:latin typeface="XFINITY Standard TT" charset="0"/>
                <a:ea typeface="XFINITY Standard TT" charset="0"/>
                <a:cs typeface="XFINITY Standard TT" charset="0"/>
              </a:defRPr>
            </a:lvl2pPr>
            <a:lvl3pPr marL="1371566" indent="-274313" algn="l" defTabSz="1097253" rtl="0" eaLnBrk="1" latinLnBrk="0" hangingPunct="1">
              <a:lnSpc>
                <a:spcPct val="120000"/>
              </a:lnSpc>
              <a:spcBef>
                <a:spcPts val="1200"/>
              </a:spcBef>
              <a:buFont typeface="Courier New" charset="0"/>
              <a:buChar char="o"/>
              <a:defRPr sz="1200" b="0" i="0" kern="1200" baseline="0">
                <a:solidFill>
                  <a:schemeClr val="tx2"/>
                </a:solidFill>
                <a:latin typeface="Helvetica" charset="0"/>
                <a:ea typeface="Helvetica" charset="0"/>
                <a:cs typeface="Helvetica" charset="0"/>
              </a:defRPr>
            </a:lvl3pPr>
            <a:lvl4pPr marL="1645879" indent="0" algn="l" defTabSz="1097253" rtl="0" eaLnBrk="1" latinLnBrk="0" hangingPunct="1">
              <a:lnSpc>
                <a:spcPct val="120000"/>
              </a:lnSpc>
              <a:spcBef>
                <a:spcPts val="1200"/>
              </a:spcBef>
              <a:buFontTx/>
              <a:buNone/>
              <a:defRPr sz="1600" b="0" i="0" kern="1200" baseline="0">
                <a:solidFill>
                  <a:schemeClr val="tx2"/>
                </a:solidFill>
                <a:latin typeface="Helvetica" charset="0"/>
                <a:ea typeface="Helvetica" charset="0"/>
                <a:cs typeface="Helvetica" charset="0"/>
              </a:defRPr>
            </a:lvl4pPr>
            <a:lvl5pPr marL="2468818" indent="-274313" algn="l" defTabSz="1097253" rtl="0" eaLnBrk="1" latinLnBrk="0" hangingPunct="1">
              <a:lnSpc>
                <a:spcPct val="120000"/>
              </a:lnSpc>
              <a:spcBef>
                <a:spcPts val="1200"/>
              </a:spcBef>
              <a:buFont typeface="Arial" panose="020B0604020202020204" pitchFamily="34" charset="0"/>
              <a:buChar char="•"/>
              <a:defRPr sz="1600" b="0" i="0" kern="1200" baseline="0">
                <a:solidFill>
                  <a:schemeClr val="accent5"/>
                </a:solidFill>
                <a:latin typeface="Helvetica" charset="0"/>
                <a:ea typeface="Helvetica" charset="0"/>
                <a:cs typeface="Helvetica" charset="0"/>
              </a:defRPr>
            </a:lvl5pPr>
            <a:lvl6pPr marL="3017445" indent="-274313" algn="l" defTabSz="1097253"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6pPr>
            <a:lvl7pPr marL="3566071" indent="-274313" algn="l" defTabSz="1097253"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7pPr>
            <a:lvl8pPr marL="4114697" indent="-274313" algn="l" defTabSz="1097253"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8pPr>
            <a:lvl9pPr marL="4663323" indent="-274313" algn="l" defTabSz="1097253"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9pPr>
          </a:lstStyle>
          <a:p>
            <a:pPr lvl="0">
              <a:spcBef>
                <a:spcPts val="1200"/>
              </a:spcBef>
              <a:defRPr/>
            </a:pPr>
            <a:r>
              <a:rPr lang="en-US">
                <a:solidFill>
                  <a:schemeClr val="accent2"/>
                </a:solidFill>
                <a:latin typeface="Arial" panose="020B0604020202020204" pitchFamily="34" charset="0"/>
                <a:ea typeface="BrownStd" charset="0"/>
                <a:cs typeface="Arial" panose="020B0604020202020204" pitchFamily="34" charset="0"/>
              </a:rPr>
              <a:t>Initiated</a:t>
            </a:r>
          </a:p>
        </p:txBody>
      </p:sp>
      <p:sp>
        <p:nvSpPr>
          <p:cNvPr id="12" name="Content Placeholder 1">
            <a:extLst>
              <a:ext uri="{FF2B5EF4-FFF2-40B4-BE49-F238E27FC236}">
                <a16:creationId xmlns:a16="http://schemas.microsoft.com/office/drawing/2014/main" id="{77135C50-8CB7-EA42-AEAA-D086B73AEA3A}"/>
              </a:ext>
            </a:extLst>
          </p:cNvPr>
          <p:cNvSpPr txBox="1">
            <a:spLocks/>
          </p:cNvSpPr>
          <p:nvPr/>
        </p:nvSpPr>
        <p:spPr>
          <a:xfrm>
            <a:off x="7903080" y="2747921"/>
            <a:ext cx="2692104" cy="210356"/>
          </a:xfrm>
          <a:prstGeom prst="rect">
            <a:avLst/>
          </a:prstGeom>
        </p:spPr>
        <p:txBody>
          <a:bodyPr vert="horz" lIns="0" tIns="0" rIns="0" bIns="0" rtlCol="0">
            <a:noAutofit/>
          </a:bodyPr>
          <a:lstStyle>
            <a:lvl1pPr marL="0" indent="0" algn="l" defTabSz="457189" rtl="0" eaLnBrk="1" latinLnBrk="0" hangingPunct="1">
              <a:lnSpc>
                <a:spcPct val="90000"/>
              </a:lnSpc>
              <a:spcBef>
                <a:spcPts val="0"/>
              </a:spcBef>
              <a:buFontTx/>
              <a:buNone/>
              <a:defRPr sz="1800" b="1" i="0" kern="1600" baseline="0">
                <a:solidFill>
                  <a:schemeClr val="tx1"/>
                </a:solidFill>
                <a:latin typeface="Helvetica" charset="0"/>
                <a:ea typeface="Helvetica" charset="0"/>
                <a:cs typeface="Helvetica" charset="0"/>
              </a:defRPr>
            </a:lvl1pPr>
            <a:lvl2pPr marL="822939" indent="-274313" algn="l" defTabSz="1097253" rtl="0" eaLnBrk="1" latinLnBrk="0" hangingPunct="1">
              <a:lnSpc>
                <a:spcPct val="120000"/>
              </a:lnSpc>
              <a:spcBef>
                <a:spcPts val="1200"/>
              </a:spcBef>
              <a:buFont typeface="Courier New" charset="0"/>
              <a:buChar char="o"/>
              <a:defRPr sz="1200" b="0" i="0" kern="1200" baseline="0">
                <a:solidFill>
                  <a:schemeClr val="tx2"/>
                </a:solidFill>
                <a:latin typeface="XFINITY Standard TT" charset="0"/>
                <a:ea typeface="XFINITY Standard TT" charset="0"/>
                <a:cs typeface="XFINITY Standard TT" charset="0"/>
              </a:defRPr>
            </a:lvl2pPr>
            <a:lvl3pPr marL="1371566" indent="-274313" algn="l" defTabSz="1097253" rtl="0" eaLnBrk="1" latinLnBrk="0" hangingPunct="1">
              <a:lnSpc>
                <a:spcPct val="120000"/>
              </a:lnSpc>
              <a:spcBef>
                <a:spcPts val="1200"/>
              </a:spcBef>
              <a:buFont typeface="Courier New" charset="0"/>
              <a:buChar char="o"/>
              <a:defRPr sz="1200" b="0" i="0" kern="1200" baseline="0">
                <a:solidFill>
                  <a:schemeClr val="tx2"/>
                </a:solidFill>
                <a:latin typeface="Helvetica" charset="0"/>
                <a:ea typeface="Helvetica" charset="0"/>
                <a:cs typeface="Helvetica" charset="0"/>
              </a:defRPr>
            </a:lvl3pPr>
            <a:lvl4pPr marL="1645879" indent="0" algn="l" defTabSz="1097253" rtl="0" eaLnBrk="1" latinLnBrk="0" hangingPunct="1">
              <a:lnSpc>
                <a:spcPct val="120000"/>
              </a:lnSpc>
              <a:spcBef>
                <a:spcPts val="1200"/>
              </a:spcBef>
              <a:buFontTx/>
              <a:buNone/>
              <a:defRPr sz="1600" b="0" i="0" kern="1200" baseline="0">
                <a:solidFill>
                  <a:schemeClr val="tx2"/>
                </a:solidFill>
                <a:latin typeface="Helvetica" charset="0"/>
                <a:ea typeface="Helvetica" charset="0"/>
                <a:cs typeface="Helvetica" charset="0"/>
              </a:defRPr>
            </a:lvl4pPr>
            <a:lvl5pPr marL="2468818" indent="-274313" algn="l" defTabSz="1097253" rtl="0" eaLnBrk="1" latinLnBrk="0" hangingPunct="1">
              <a:lnSpc>
                <a:spcPct val="120000"/>
              </a:lnSpc>
              <a:spcBef>
                <a:spcPts val="1200"/>
              </a:spcBef>
              <a:buFont typeface="Arial" panose="020B0604020202020204" pitchFamily="34" charset="0"/>
              <a:buChar char="•"/>
              <a:defRPr sz="1600" b="0" i="0" kern="1200" baseline="0">
                <a:solidFill>
                  <a:schemeClr val="accent5"/>
                </a:solidFill>
                <a:latin typeface="Helvetica" charset="0"/>
                <a:ea typeface="Helvetica" charset="0"/>
                <a:cs typeface="Helvetica" charset="0"/>
              </a:defRPr>
            </a:lvl5pPr>
            <a:lvl6pPr marL="3017445" indent="-274313" algn="l" defTabSz="1097253"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6pPr>
            <a:lvl7pPr marL="3566071" indent="-274313" algn="l" defTabSz="1097253"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7pPr>
            <a:lvl8pPr marL="4114697" indent="-274313" algn="l" defTabSz="1097253"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8pPr>
            <a:lvl9pPr marL="4663323" indent="-274313" algn="l" defTabSz="1097253"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9pPr>
          </a:lstStyle>
          <a:p>
            <a:pPr lvl="0">
              <a:spcBef>
                <a:spcPts val="1200"/>
              </a:spcBef>
              <a:defRPr/>
            </a:pPr>
            <a:r>
              <a:rPr lang="en-US">
                <a:solidFill>
                  <a:schemeClr val="accent6"/>
                </a:solidFill>
                <a:latin typeface="Arial" panose="020B0604020202020204" pitchFamily="34" charset="0"/>
                <a:ea typeface="BrownStd" charset="0"/>
                <a:cs typeface="Arial" panose="020B0604020202020204" pitchFamily="34" charset="0"/>
              </a:rPr>
              <a:t>Approved</a:t>
            </a:r>
          </a:p>
        </p:txBody>
      </p:sp>
      <p:sp>
        <p:nvSpPr>
          <p:cNvPr id="13" name="Content Placeholder 1">
            <a:extLst>
              <a:ext uri="{FF2B5EF4-FFF2-40B4-BE49-F238E27FC236}">
                <a16:creationId xmlns:a16="http://schemas.microsoft.com/office/drawing/2014/main" id="{B56D35E5-C930-AE4E-8A78-F058CE966E17}"/>
              </a:ext>
            </a:extLst>
          </p:cNvPr>
          <p:cNvSpPr txBox="1">
            <a:spLocks/>
          </p:cNvSpPr>
          <p:nvPr/>
        </p:nvSpPr>
        <p:spPr>
          <a:xfrm>
            <a:off x="4406701" y="2793374"/>
            <a:ext cx="2692104" cy="210356"/>
          </a:xfrm>
          <a:prstGeom prst="rect">
            <a:avLst/>
          </a:prstGeom>
        </p:spPr>
        <p:txBody>
          <a:bodyPr vert="horz" lIns="0" tIns="0" rIns="0" bIns="0" rtlCol="0">
            <a:noAutofit/>
          </a:bodyPr>
          <a:lstStyle>
            <a:lvl1pPr marL="0" indent="0" algn="l" defTabSz="457189" rtl="0" eaLnBrk="1" latinLnBrk="0" hangingPunct="1">
              <a:lnSpc>
                <a:spcPct val="90000"/>
              </a:lnSpc>
              <a:spcBef>
                <a:spcPts val="0"/>
              </a:spcBef>
              <a:buFontTx/>
              <a:buNone/>
              <a:defRPr sz="1800" b="1" i="0" kern="1600" baseline="0">
                <a:solidFill>
                  <a:schemeClr val="tx1"/>
                </a:solidFill>
                <a:latin typeface="Helvetica" charset="0"/>
                <a:ea typeface="Helvetica" charset="0"/>
                <a:cs typeface="Helvetica" charset="0"/>
              </a:defRPr>
            </a:lvl1pPr>
            <a:lvl2pPr marL="822939" indent="-274313" algn="l" defTabSz="1097253" rtl="0" eaLnBrk="1" latinLnBrk="0" hangingPunct="1">
              <a:lnSpc>
                <a:spcPct val="120000"/>
              </a:lnSpc>
              <a:spcBef>
                <a:spcPts val="1200"/>
              </a:spcBef>
              <a:buFont typeface="Courier New" charset="0"/>
              <a:buChar char="o"/>
              <a:defRPr sz="1200" b="0" i="0" kern="1200" baseline="0">
                <a:solidFill>
                  <a:schemeClr val="tx2"/>
                </a:solidFill>
                <a:latin typeface="XFINITY Standard TT" charset="0"/>
                <a:ea typeface="XFINITY Standard TT" charset="0"/>
                <a:cs typeface="XFINITY Standard TT" charset="0"/>
              </a:defRPr>
            </a:lvl2pPr>
            <a:lvl3pPr marL="1371566" indent="-274313" algn="l" defTabSz="1097253" rtl="0" eaLnBrk="1" latinLnBrk="0" hangingPunct="1">
              <a:lnSpc>
                <a:spcPct val="120000"/>
              </a:lnSpc>
              <a:spcBef>
                <a:spcPts val="1200"/>
              </a:spcBef>
              <a:buFont typeface="Courier New" charset="0"/>
              <a:buChar char="o"/>
              <a:defRPr sz="1200" b="0" i="0" kern="1200" baseline="0">
                <a:solidFill>
                  <a:schemeClr val="tx2"/>
                </a:solidFill>
                <a:latin typeface="Helvetica" charset="0"/>
                <a:ea typeface="Helvetica" charset="0"/>
                <a:cs typeface="Helvetica" charset="0"/>
              </a:defRPr>
            </a:lvl3pPr>
            <a:lvl4pPr marL="1645879" indent="0" algn="l" defTabSz="1097253" rtl="0" eaLnBrk="1" latinLnBrk="0" hangingPunct="1">
              <a:lnSpc>
                <a:spcPct val="120000"/>
              </a:lnSpc>
              <a:spcBef>
                <a:spcPts val="1200"/>
              </a:spcBef>
              <a:buFontTx/>
              <a:buNone/>
              <a:defRPr sz="1600" b="0" i="0" kern="1200" baseline="0">
                <a:solidFill>
                  <a:schemeClr val="tx2"/>
                </a:solidFill>
                <a:latin typeface="Helvetica" charset="0"/>
                <a:ea typeface="Helvetica" charset="0"/>
                <a:cs typeface="Helvetica" charset="0"/>
              </a:defRPr>
            </a:lvl4pPr>
            <a:lvl5pPr marL="2468818" indent="-274313" algn="l" defTabSz="1097253" rtl="0" eaLnBrk="1" latinLnBrk="0" hangingPunct="1">
              <a:lnSpc>
                <a:spcPct val="120000"/>
              </a:lnSpc>
              <a:spcBef>
                <a:spcPts val="1200"/>
              </a:spcBef>
              <a:buFont typeface="Arial" panose="020B0604020202020204" pitchFamily="34" charset="0"/>
              <a:buChar char="•"/>
              <a:defRPr sz="1600" b="0" i="0" kern="1200" baseline="0">
                <a:solidFill>
                  <a:schemeClr val="accent5"/>
                </a:solidFill>
                <a:latin typeface="Helvetica" charset="0"/>
                <a:ea typeface="Helvetica" charset="0"/>
                <a:cs typeface="Helvetica" charset="0"/>
              </a:defRPr>
            </a:lvl5pPr>
            <a:lvl6pPr marL="3017445" indent="-274313" algn="l" defTabSz="1097253"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6pPr>
            <a:lvl7pPr marL="3566071" indent="-274313" algn="l" defTabSz="1097253"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7pPr>
            <a:lvl8pPr marL="4114697" indent="-274313" algn="l" defTabSz="1097253"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8pPr>
            <a:lvl9pPr marL="4663323" indent="-274313" algn="l" defTabSz="1097253"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9pPr>
          </a:lstStyle>
          <a:p>
            <a:pPr lvl="0">
              <a:spcBef>
                <a:spcPts val="1200"/>
              </a:spcBef>
              <a:defRPr/>
            </a:pPr>
            <a:r>
              <a:rPr lang="en-US">
                <a:solidFill>
                  <a:schemeClr val="accent4"/>
                </a:solidFill>
                <a:latin typeface="Arial" panose="020B0604020202020204" pitchFamily="34" charset="0"/>
                <a:ea typeface="BrownStd" charset="0"/>
                <a:cs typeface="Arial" panose="020B0604020202020204" pitchFamily="34" charset="0"/>
              </a:rPr>
              <a:t>Submitted</a:t>
            </a:r>
          </a:p>
        </p:txBody>
      </p:sp>
      <p:sp>
        <p:nvSpPr>
          <p:cNvPr id="14" name="Content Placeholder 2">
            <a:extLst>
              <a:ext uri="{FF2B5EF4-FFF2-40B4-BE49-F238E27FC236}">
                <a16:creationId xmlns:a16="http://schemas.microsoft.com/office/drawing/2014/main" id="{6BDD7139-AD46-C645-A3F7-030A7AC7492E}"/>
              </a:ext>
            </a:extLst>
          </p:cNvPr>
          <p:cNvSpPr txBox="1">
            <a:spLocks/>
          </p:cNvSpPr>
          <p:nvPr/>
        </p:nvSpPr>
        <p:spPr>
          <a:xfrm>
            <a:off x="609600" y="3284098"/>
            <a:ext cx="2813893" cy="4241501"/>
          </a:xfrm>
          <a:prstGeom prst="rect">
            <a:avLst/>
          </a:prstGeom>
        </p:spPr>
        <p:txBody>
          <a:bodyPr vert="horz" lIns="0" tIns="0" rIns="0" bIns="0" rtlCol="0">
            <a:noAutofit/>
          </a:bodyPr>
          <a:lstStyle>
            <a:lvl1pPr marL="0" indent="0" algn="l" defTabSz="457189" rtl="0" eaLnBrk="1" latinLnBrk="0" hangingPunct="1">
              <a:lnSpc>
                <a:spcPct val="120000"/>
              </a:lnSpc>
              <a:spcBef>
                <a:spcPts val="1200"/>
              </a:spcBef>
              <a:buFontTx/>
              <a:buNone/>
              <a:defRPr sz="1600" b="0" i="0" kern="1600" baseline="0">
                <a:solidFill>
                  <a:schemeClr val="tx1"/>
                </a:solidFill>
                <a:latin typeface="Helvetica" charset="0"/>
                <a:ea typeface="Helvetica" charset="0"/>
                <a:cs typeface="Helvetica" charset="0"/>
              </a:defRPr>
            </a:lvl1pPr>
            <a:lvl2pPr marL="548626" indent="0" algn="l" defTabSz="1097253" rtl="0" eaLnBrk="1" latinLnBrk="0" hangingPunct="1">
              <a:lnSpc>
                <a:spcPct val="120000"/>
              </a:lnSpc>
              <a:spcBef>
                <a:spcPts val="1200"/>
              </a:spcBef>
              <a:buFontTx/>
              <a:buNone/>
              <a:defRPr sz="1600" b="0" i="0" kern="1200" baseline="0">
                <a:solidFill>
                  <a:schemeClr val="tx1"/>
                </a:solidFill>
                <a:latin typeface="Helvetica" charset="0"/>
                <a:ea typeface="Helvetica" charset="0"/>
                <a:cs typeface="Helvetica" charset="0"/>
              </a:defRPr>
            </a:lvl2pPr>
            <a:lvl3pPr marL="1097253" indent="0" algn="l" defTabSz="1097253" rtl="0" eaLnBrk="1" latinLnBrk="0" hangingPunct="1">
              <a:lnSpc>
                <a:spcPct val="120000"/>
              </a:lnSpc>
              <a:spcBef>
                <a:spcPts val="1200"/>
              </a:spcBef>
              <a:buFontTx/>
              <a:buNone/>
              <a:defRPr sz="1600" b="0" i="0" kern="1200" baseline="0">
                <a:solidFill>
                  <a:schemeClr val="tx1"/>
                </a:solidFill>
                <a:latin typeface="Helvetica" charset="0"/>
                <a:ea typeface="Helvetica" charset="0"/>
                <a:cs typeface="Helvetica" charset="0"/>
              </a:defRPr>
            </a:lvl3pPr>
            <a:lvl4pPr marL="1645879" indent="0" algn="l" defTabSz="1097253" rtl="0" eaLnBrk="1" latinLnBrk="0" hangingPunct="1">
              <a:lnSpc>
                <a:spcPct val="120000"/>
              </a:lnSpc>
              <a:spcBef>
                <a:spcPts val="1200"/>
              </a:spcBef>
              <a:buFontTx/>
              <a:buNone/>
              <a:defRPr sz="1600" b="0" i="0" kern="1200" baseline="0">
                <a:solidFill>
                  <a:schemeClr val="tx1"/>
                </a:solidFill>
                <a:latin typeface="Helvetica" charset="0"/>
                <a:ea typeface="Helvetica" charset="0"/>
                <a:cs typeface="Helvetica" charset="0"/>
              </a:defRPr>
            </a:lvl4pPr>
            <a:lvl5pPr marL="2468818" indent="-274313" algn="l" defTabSz="1097253" rtl="0" eaLnBrk="1" latinLnBrk="0" hangingPunct="1">
              <a:lnSpc>
                <a:spcPct val="120000"/>
              </a:lnSpc>
              <a:spcBef>
                <a:spcPts val="1200"/>
              </a:spcBef>
              <a:buFont typeface="Arial" panose="020B0604020202020204" pitchFamily="34" charset="0"/>
              <a:buChar char="•"/>
              <a:defRPr sz="1600" b="0" i="0" kern="1200" baseline="0">
                <a:solidFill>
                  <a:schemeClr val="tx1"/>
                </a:solidFill>
                <a:latin typeface="Helvetica" charset="0"/>
                <a:ea typeface="Helvetica" charset="0"/>
                <a:cs typeface="Helvetica" charset="0"/>
              </a:defRPr>
            </a:lvl5pPr>
            <a:lvl6pPr marL="3017445" indent="-274313" algn="l" defTabSz="1097253"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6pPr>
            <a:lvl7pPr marL="3566071" indent="-274313" algn="l" defTabSz="1097253"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7pPr>
            <a:lvl8pPr marL="4114697" indent="-274313" algn="l" defTabSz="1097253"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8pPr>
            <a:lvl9pPr marL="4663323" indent="-274313" algn="l" defTabSz="1097253"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9pPr>
          </a:lstStyle>
          <a:p>
            <a:pPr lvl="0">
              <a:spcBef>
                <a:spcPts val="600"/>
              </a:spcBef>
            </a:pPr>
            <a:r>
              <a:rPr lang="en-US" dirty="0">
                <a:solidFill>
                  <a:srgbClr val="5A5A5C"/>
                </a:solidFill>
                <a:latin typeface="Arial" panose="020B0604020202020204" pitchFamily="34" charset="0"/>
                <a:cs typeface="Arial" panose="020B0604020202020204" pitchFamily="34" charset="0"/>
              </a:rPr>
              <a:t>A</a:t>
            </a:r>
            <a:r>
              <a:rPr kumimoji="0" lang="en-US" u="none" strike="noStrike" kern="1600" cap="none" spc="0" normalizeH="0" baseline="0" noProof="0" dirty="0" err="1">
                <a:ln>
                  <a:noFill/>
                </a:ln>
                <a:solidFill>
                  <a:srgbClr val="5A5A5C"/>
                </a:solidFill>
                <a:effectLst/>
                <a:uLnTx/>
                <a:uFillTx/>
                <a:latin typeface="Arial" panose="020B0604020202020204" pitchFamily="34" charset="0"/>
                <a:cs typeface="Arial" panose="020B0604020202020204" pitchFamily="34" charset="0"/>
              </a:rPr>
              <a:t>pply</a:t>
            </a:r>
            <a:r>
              <a:rPr kumimoji="0" lang="en-US" u="none" strike="noStrike" kern="1600" cap="none" spc="0" normalizeH="0" baseline="0" noProof="0" dirty="0">
                <a:ln>
                  <a:noFill/>
                </a:ln>
                <a:solidFill>
                  <a:srgbClr val="5A5A5C"/>
                </a:solidFill>
                <a:effectLst/>
                <a:uLnTx/>
                <a:uFillTx/>
                <a:latin typeface="Arial" panose="020B0604020202020204" pitchFamily="34" charset="0"/>
                <a:cs typeface="Arial" panose="020B0604020202020204" pitchFamily="34" charset="0"/>
              </a:rPr>
              <a:t> for Internet Essentials by visiting </a:t>
            </a:r>
            <a:r>
              <a:rPr kumimoji="0" lang="en-US" u="none" strike="noStrike" kern="1600" cap="none" spc="0" normalizeH="0" baseline="0" noProof="0" dirty="0">
                <a:ln>
                  <a:noFill/>
                </a:ln>
                <a:solidFill>
                  <a:srgbClr val="5A5A5C"/>
                </a:solidFill>
                <a:effectLst/>
                <a:uLnTx/>
                <a:uFillTx/>
                <a:latin typeface="Arial" panose="020B0604020202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www.InternetEssentials.com</a:t>
            </a:r>
            <a:r>
              <a:rPr kumimoji="0" lang="en-US" u="none" strike="noStrike" kern="1600" cap="none" spc="0" normalizeH="0" baseline="0" noProof="0" dirty="0">
                <a:ln>
                  <a:noFill/>
                </a:ln>
                <a:solidFill>
                  <a:srgbClr val="5A5A5C"/>
                </a:solidFill>
                <a:effectLst/>
                <a:uLnTx/>
                <a:uFillTx/>
                <a:latin typeface="Arial" panose="020B0604020202020204" pitchFamily="34" charset="0"/>
                <a:cs typeface="Arial" panose="020B0604020202020204" pitchFamily="34" charset="0"/>
              </a:rPr>
              <a:t> or calling our call center.  Applicants will be guided through the process.</a:t>
            </a:r>
          </a:p>
        </p:txBody>
      </p:sp>
      <p:sp>
        <p:nvSpPr>
          <p:cNvPr id="15" name="Content Placeholder 2">
            <a:extLst>
              <a:ext uri="{FF2B5EF4-FFF2-40B4-BE49-F238E27FC236}">
                <a16:creationId xmlns:a16="http://schemas.microsoft.com/office/drawing/2014/main" id="{82DE077D-6559-E54A-9EFF-18CD0BE368EB}"/>
              </a:ext>
            </a:extLst>
          </p:cNvPr>
          <p:cNvSpPr txBox="1">
            <a:spLocks/>
          </p:cNvSpPr>
          <p:nvPr/>
        </p:nvSpPr>
        <p:spPr>
          <a:xfrm>
            <a:off x="4037731" y="3314487"/>
            <a:ext cx="2865263" cy="2322290"/>
          </a:xfrm>
          <a:prstGeom prst="rect">
            <a:avLst/>
          </a:prstGeom>
        </p:spPr>
        <p:txBody>
          <a:bodyPr vert="horz" lIns="0" tIns="0" rIns="0" bIns="0" rtlCol="0" anchor="t">
            <a:noAutofit/>
          </a:bodyPr>
          <a:lstStyle>
            <a:lvl1pPr marL="0" indent="0" algn="l" defTabSz="457189" rtl="0" eaLnBrk="1" latinLnBrk="0" hangingPunct="1">
              <a:lnSpc>
                <a:spcPct val="120000"/>
              </a:lnSpc>
              <a:spcBef>
                <a:spcPts val="1200"/>
              </a:spcBef>
              <a:buFontTx/>
              <a:buNone/>
              <a:defRPr sz="1600" b="0" i="0" kern="1600" baseline="0">
                <a:solidFill>
                  <a:schemeClr val="tx1"/>
                </a:solidFill>
                <a:latin typeface="Helvetica" charset="0"/>
                <a:ea typeface="Helvetica" charset="0"/>
                <a:cs typeface="Helvetica" charset="0"/>
              </a:defRPr>
            </a:lvl1pPr>
            <a:lvl2pPr marL="548626" indent="0" algn="l" defTabSz="1097253" rtl="0" eaLnBrk="1" latinLnBrk="0" hangingPunct="1">
              <a:lnSpc>
                <a:spcPct val="120000"/>
              </a:lnSpc>
              <a:spcBef>
                <a:spcPts val="1200"/>
              </a:spcBef>
              <a:buFontTx/>
              <a:buNone/>
              <a:defRPr sz="1600" b="0" i="0" kern="1200" baseline="0">
                <a:solidFill>
                  <a:schemeClr val="tx1"/>
                </a:solidFill>
                <a:latin typeface="Helvetica" charset="0"/>
                <a:ea typeface="Helvetica" charset="0"/>
                <a:cs typeface="Helvetica" charset="0"/>
              </a:defRPr>
            </a:lvl2pPr>
            <a:lvl3pPr marL="1097253" indent="0" algn="l" defTabSz="1097253" rtl="0" eaLnBrk="1" latinLnBrk="0" hangingPunct="1">
              <a:lnSpc>
                <a:spcPct val="120000"/>
              </a:lnSpc>
              <a:spcBef>
                <a:spcPts val="1200"/>
              </a:spcBef>
              <a:buFontTx/>
              <a:buNone/>
              <a:defRPr sz="1600" b="0" i="0" kern="1200" baseline="0">
                <a:solidFill>
                  <a:schemeClr val="tx1"/>
                </a:solidFill>
                <a:latin typeface="Helvetica" charset="0"/>
                <a:ea typeface="Helvetica" charset="0"/>
                <a:cs typeface="Helvetica" charset="0"/>
              </a:defRPr>
            </a:lvl3pPr>
            <a:lvl4pPr marL="1645879" indent="0" algn="l" defTabSz="1097253" rtl="0" eaLnBrk="1" latinLnBrk="0" hangingPunct="1">
              <a:lnSpc>
                <a:spcPct val="120000"/>
              </a:lnSpc>
              <a:spcBef>
                <a:spcPts val="1200"/>
              </a:spcBef>
              <a:buFontTx/>
              <a:buNone/>
              <a:defRPr sz="1600" b="0" i="0" kern="1200" baseline="0">
                <a:solidFill>
                  <a:schemeClr val="tx1"/>
                </a:solidFill>
                <a:latin typeface="Helvetica" charset="0"/>
                <a:ea typeface="Helvetica" charset="0"/>
                <a:cs typeface="Helvetica" charset="0"/>
              </a:defRPr>
            </a:lvl4pPr>
            <a:lvl5pPr marL="2468818" indent="-274313" algn="l" defTabSz="1097253" rtl="0" eaLnBrk="1" latinLnBrk="0" hangingPunct="1">
              <a:lnSpc>
                <a:spcPct val="120000"/>
              </a:lnSpc>
              <a:spcBef>
                <a:spcPts val="1200"/>
              </a:spcBef>
              <a:buFont typeface="Arial" panose="020B0604020202020204" pitchFamily="34" charset="0"/>
              <a:buChar char="•"/>
              <a:defRPr sz="1600" b="0" i="0" kern="1200" baseline="0">
                <a:solidFill>
                  <a:schemeClr val="tx1"/>
                </a:solidFill>
                <a:latin typeface="Helvetica" charset="0"/>
                <a:ea typeface="Helvetica" charset="0"/>
                <a:cs typeface="Helvetica" charset="0"/>
              </a:defRPr>
            </a:lvl5pPr>
            <a:lvl6pPr marL="3017445" indent="-274313" algn="l" defTabSz="1097253"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6pPr>
            <a:lvl7pPr marL="3566071" indent="-274313" algn="l" defTabSz="1097253"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7pPr>
            <a:lvl8pPr marL="4114697" indent="-274313" algn="l" defTabSz="1097253"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8pPr>
            <a:lvl9pPr marL="4663323" indent="-274313" algn="l" defTabSz="1097253"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9pPr>
          </a:lstStyle>
          <a:p>
            <a:r>
              <a:rPr lang="en-US" dirty="0">
                <a:solidFill>
                  <a:schemeClr val="tx1">
                    <a:lumMod val="75000"/>
                    <a:lumOff val="25000"/>
                  </a:schemeClr>
                </a:solidFill>
                <a:latin typeface="Arial"/>
                <a:cs typeface="Arial"/>
              </a:rPr>
              <a:t>If we can determine eligibility from their service address or from their school, we will expedite their application and no further proof is required. If we cannot, we ask them to provide us with proof of eligibility via mail, email, or fax. </a:t>
            </a:r>
            <a:endParaRPr lang="en-US" dirty="0">
              <a:solidFill>
                <a:schemeClr val="tx1">
                  <a:lumMod val="75000"/>
                  <a:lumOff val="25000"/>
                </a:schemeClr>
              </a:solidFill>
            </a:endParaRPr>
          </a:p>
          <a:p>
            <a:pPr lvl="0">
              <a:spcBef>
                <a:spcPts val="600"/>
              </a:spcBef>
            </a:pPr>
            <a:endParaRPr lang="en-US" dirty="0">
              <a:solidFill>
                <a:srgbClr val="5A5A5C"/>
              </a:solidFill>
              <a:latin typeface="Arial" panose="020B0604020202020204" pitchFamily="34" charset="0"/>
              <a:cs typeface="Arial" panose="020B0604020202020204" pitchFamily="34" charset="0"/>
            </a:endParaRPr>
          </a:p>
        </p:txBody>
      </p:sp>
      <p:sp>
        <p:nvSpPr>
          <p:cNvPr id="16" name="Content Placeholder 2">
            <a:extLst>
              <a:ext uri="{FF2B5EF4-FFF2-40B4-BE49-F238E27FC236}">
                <a16:creationId xmlns:a16="http://schemas.microsoft.com/office/drawing/2014/main" id="{4BDBFA22-50ED-E14E-AB48-B1006BA57B2B}"/>
              </a:ext>
            </a:extLst>
          </p:cNvPr>
          <p:cNvSpPr txBox="1">
            <a:spLocks/>
          </p:cNvSpPr>
          <p:nvPr/>
        </p:nvSpPr>
        <p:spPr>
          <a:xfrm>
            <a:off x="7509705" y="3312507"/>
            <a:ext cx="3085479" cy="4593001"/>
          </a:xfrm>
          <a:prstGeom prst="rect">
            <a:avLst/>
          </a:prstGeom>
        </p:spPr>
        <p:txBody>
          <a:bodyPr vert="horz" lIns="0" tIns="0" rIns="0" bIns="0" rtlCol="0" anchor="t">
            <a:noAutofit/>
          </a:bodyPr>
          <a:lstStyle>
            <a:lvl1pPr marL="0" indent="0" algn="l" defTabSz="457189" rtl="0" eaLnBrk="1" latinLnBrk="0" hangingPunct="1">
              <a:lnSpc>
                <a:spcPct val="120000"/>
              </a:lnSpc>
              <a:spcBef>
                <a:spcPts val="1200"/>
              </a:spcBef>
              <a:buFontTx/>
              <a:buNone/>
              <a:defRPr sz="1600" b="0" i="0" kern="1600" baseline="0">
                <a:solidFill>
                  <a:schemeClr val="tx1"/>
                </a:solidFill>
                <a:latin typeface="Helvetica" charset="0"/>
                <a:ea typeface="Helvetica" charset="0"/>
                <a:cs typeface="Helvetica" charset="0"/>
              </a:defRPr>
            </a:lvl1pPr>
            <a:lvl2pPr marL="548626" indent="0" algn="l" defTabSz="1097253" rtl="0" eaLnBrk="1" latinLnBrk="0" hangingPunct="1">
              <a:lnSpc>
                <a:spcPct val="120000"/>
              </a:lnSpc>
              <a:spcBef>
                <a:spcPts val="1200"/>
              </a:spcBef>
              <a:buFontTx/>
              <a:buNone/>
              <a:defRPr sz="1600" b="0" i="0" kern="1200" baseline="0">
                <a:solidFill>
                  <a:schemeClr val="tx1"/>
                </a:solidFill>
                <a:latin typeface="Helvetica" charset="0"/>
                <a:ea typeface="Helvetica" charset="0"/>
                <a:cs typeface="Helvetica" charset="0"/>
              </a:defRPr>
            </a:lvl2pPr>
            <a:lvl3pPr marL="1097253" indent="0" algn="l" defTabSz="1097253" rtl="0" eaLnBrk="1" latinLnBrk="0" hangingPunct="1">
              <a:lnSpc>
                <a:spcPct val="120000"/>
              </a:lnSpc>
              <a:spcBef>
                <a:spcPts val="1200"/>
              </a:spcBef>
              <a:buFontTx/>
              <a:buNone/>
              <a:defRPr sz="1600" b="0" i="0" kern="1200" baseline="0">
                <a:solidFill>
                  <a:schemeClr val="tx1"/>
                </a:solidFill>
                <a:latin typeface="Helvetica" charset="0"/>
                <a:ea typeface="Helvetica" charset="0"/>
                <a:cs typeface="Helvetica" charset="0"/>
              </a:defRPr>
            </a:lvl3pPr>
            <a:lvl4pPr marL="1645879" indent="0" algn="l" defTabSz="1097253" rtl="0" eaLnBrk="1" latinLnBrk="0" hangingPunct="1">
              <a:lnSpc>
                <a:spcPct val="120000"/>
              </a:lnSpc>
              <a:spcBef>
                <a:spcPts val="1200"/>
              </a:spcBef>
              <a:buFontTx/>
              <a:buNone/>
              <a:defRPr sz="1600" b="0" i="0" kern="1200" baseline="0">
                <a:solidFill>
                  <a:schemeClr val="tx1"/>
                </a:solidFill>
                <a:latin typeface="Helvetica" charset="0"/>
                <a:ea typeface="Helvetica" charset="0"/>
                <a:cs typeface="Helvetica" charset="0"/>
              </a:defRPr>
            </a:lvl4pPr>
            <a:lvl5pPr marL="2468818" indent="-274313" algn="l" defTabSz="1097253" rtl="0" eaLnBrk="1" latinLnBrk="0" hangingPunct="1">
              <a:lnSpc>
                <a:spcPct val="120000"/>
              </a:lnSpc>
              <a:spcBef>
                <a:spcPts val="1200"/>
              </a:spcBef>
              <a:buFont typeface="Arial" panose="020B0604020202020204" pitchFamily="34" charset="0"/>
              <a:buChar char="•"/>
              <a:defRPr sz="1600" b="0" i="0" kern="1200" baseline="0">
                <a:solidFill>
                  <a:schemeClr val="tx1"/>
                </a:solidFill>
                <a:latin typeface="Helvetica" charset="0"/>
                <a:ea typeface="Helvetica" charset="0"/>
                <a:cs typeface="Helvetica" charset="0"/>
              </a:defRPr>
            </a:lvl5pPr>
            <a:lvl6pPr marL="3017445" indent="-274313" algn="l" defTabSz="1097253"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6pPr>
            <a:lvl7pPr marL="3566071" indent="-274313" algn="l" defTabSz="1097253"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7pPr>
            <a:lvl8pPr marL="4114697" indent="-274313" algn="l" defTabSz="1097253"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8pPr>
            <a:lvl9pPr marL="4663323" indent="-274313" algn="l" defTabSz="1097253"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9pPr>
          </a:lstStyle>
          <a:p>
            <a:r>
              <a:rPr lang="en-US" dirty="0">
                <a:solidFill>
                  <a:schemeClr val="tx1">
                    <a:lumMod val="75000"/>
                    <a:lumOff val="25000"/>
                  </a:schemeClr>
                </a:solidFill>
                <a:latin typeface="Arial"/>
                <a:cs typeface="Arial"/>
              </a:rPr>
              <a:t>Once approved, we offer a free self-install kit.*</a:t>
            </a:r>
          </a:p>
          <a:p>
            <a:pPr lvl="0">
              <a:spcBef>
                <a:spcPts val="600"/>
              </a:spcBef>
            </a:pPr>
            <a:endParaRPr lang="en-US" dirty="0">
              <a:solidFill>
                <a:srgbClr val="5A5A5C"/>
              </a:solidFill>
              <a:latin typeface="Arial" panose="020B0604020202020204" pitchFamily="34" charset="0"/>
              <a:cs typeface="Arial" panose="020B0604020202020204" pitchFamily="34" charset="0"/>
            </a:endParaRPr>
          </a:p>
          <a:p>
            <a:pPr lvl="0">
              <a:spcBef>
                <a:spcPts val="600"/>
              </a:spcBef>
            </a:pPr>
            <a:endParaRPr lang="en-US" dirty="0">
              <a:solidFill>
                <a:srgbClr val="5A5A5C"/>
              </a:solidFill>
              <a:latin typeface="Arial" panose="020B0604020202020204" pitchFamily="34" charset="0"/>
              <a:cs typeface="Arial" panose="020B0604020202020204" pitchFamily="34" charset="0"/>
            </a:endParaRPr>
          </a:p>
        </p:txBody>
      </p:sp>
      <p:grpSp>
        <p:nvGrpSpPr>
          <p:cNvPr id="18" name="Group 17">
            <a:extLst>
              <a:ext uri="{FF2B5EF4-FFF2-40B4-BE49-F238E27FC236}">
                <a16:creationId xmlns:a16="http://schemas.microsoft.com/office/drawing/2014/main" id="{60B6630A-E41C-4715-9263-914CEE129E0E}"/>
              </a:ext>
            </a:extLst>
          </p:cNvPr>
          <p:cNvGrpSpPr/>
          <p:nvPr/>
        </p:nvGrpSpPr>
        <p:grpSpPr>
          <a:xfrm>
            <a:off x="10829820" y="1339493"/>
            <a:ext cx="2972514" cy="5550613"/>
            <a:chOff x="6535391" y="2663793"/>
            <a:chExt cx="2468909" cy="4895248"/>
          </a:xfrm>
        </p:grpSpPr>
        <p:pic>
          <p:nvPicPr>
            <p:cNvPr id="19" name="Picture 18">
              <a:extLst>
                <a:ext uri="{FF2B5EF4-FFF2-40B4-BE49-F238E27FC236}">
                  <a16:creationId xmlns:a16="http://schemas.microsoft.com/office/drawing/2014/main" id="{8703601E-81EB-4D30-BDE5-43ACD191B53F}"/>
                </a:ext>
              </a:extLst>
            </p:cNvPr>
            <p:cNvPicPr>
              <a:picLocks noChangeAspect="1"/>
            </p:cNvPicPr>
            <p:nvPr/>
          </p:nvPicPr>
          <p:blipFill>
            <a:blip r:embed="rId3"/>
            <a:stretch>
              <a:fillRect/>
            </a:stretch>
          </p:blipFill>
          <p:spPr>
            <a:xfrm>
              <a:off x="6535391" y="2663793"/>
              <a:ext cx="2468909" cy="4895248"/>
            </a:xfrm>
            <a:prstGeom prst="rect">
              <a:avLst/>
            </a:prstGeom>
          </p:spPr>
        </p:pic>
        <p:sp>
          <p:nvSpPr>
            <p:cNvPr id="20" name="Rounded Rectangle 8">
              <a:extLst>
                <a:ext uri="{FF2B5EF4-FFF2-40B4-BE49-F238E27FC236}">
                  <a16:creationId xmlns:a16="http://schemas.microsoft.com/office/drawing/2014/main" id="{BFCEC4A7-B761-4C2A-BB25-5C619804D73C}"/>
                </a:ext>
              </a:extLst>
            </p:cNvPr>
            <p:cNvSpPr/>
            <p:nvPr/>
          </p:nvSpPr>
          <p:spPr>
            <a:xfrm>
              <a:off x="6706074" y="2840172"/>
              <a:ext cx="2163312" cy="4502999"/>
            </a:xfrm>
            <a:prstGeom prst="roundRect">
              <a:avLst>
                <a:gd name="adj" fmla="val 828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1" name="Picture 20">
              <a:extLst>
                <a:ext uri="{FF2B5EF4-FFF2-40B4-BE49-F238E27FC236}">
                  <a16:creationId xmlns:a16="http://schemas.microsoft.com/office/drawing/2014/main" id="{5E2B47E5-A06F-47DD-A0EF-B1C7B342722F}"/>
                </a:ext>
              </a:extLst>
            </p:cNvPr>
            <p:cNvPicPr>
              <a:picLocks noChangeAspect="1"/>
            </p:cNvPicPr>
            <p:nvPr/>
          </p:nvPicPr>
          <p:blipFill>
            <a:blip r:embed="rId4"/>
            <a:stretch>
              <a:fillRect/>
            </a:stretch>
          </p:blipFill>
          <p:spPr>
            <a:xfrm>
              <a:off x="6716984" y="2947149"/>
              <a:ext cx="2137331" cy="4314734"/>
            </a:xfrm>
            <a:prstGeom prst="roundRect">
              <a:avLst>
                <a:gd name="adj" fmla="val 11106"/>
              </a:avLst>
            </a:prstGeom>
          </p:spPr>
        </p:pic>
      </p:grpSp>
      <p:sp>
        <p:nvSpPr>
          <p:cNvPr id="17" name="TextBox 16">
            <a:extLst>
              <a:ext uri="{FF2B5EF4-FFF2-40B4-BE49-F238E27FC236}">
                <a16:creationId xmlns:a16="http://schemas.microsoft.com/office/drawing/2014/main" id="{9DD6B8B3-76B0-46E8-8EB9-4D2F74BE33A2}"/>
              </a:ext>
            </a:extLst>
          </p:cNvPr>
          <p:cNvSpPr txBox="1"/>
          <p:nvPr/>
        </p:nvSpPr>
        <p:spPr>
          <a:xfrm>
            <a:off x="829733" y="7649596"/>
            <a:ext cx="9569631" cy="307777"/>
          </a:xfrm>
          <a:prstGeom prst="rect">
            <a:avLst/>
          </a:prstGeom>
          <a:noFill/>
        </p:spPr>
        <p:txBody>
          <a:bodyPr wrap="square" rtlCol="0">
            <a:spAutoFit/>
          </a:bodyPr>
          <a:lstStyle/>
          <a:p>
            <a:r>
              <a:rPr lang="en-US" sz="1400" i="1" dirty="0">
                <a:solidFill>
                  <a:srgbClr val="5A5A5C"/>
                </a:solidFill>
              </a:rPr>
              <a:t>*Taxes, home drop-off, and professional install extra.</a:t>
            </a:r>
          </a:p>
        </p:txBody>
      </p:sp>
    </p:spTree>
    <p:extLst>
      <p:ext uri="{BB962C8B-B14F-4D97-AF65-F5344CB8AC3E}">
        <p14:creationId xmlns:p14="http://schemas.microsoft.com/office/powerpoint/2010/main" val="9437404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08903A6-685B-F644-B534-64E687F38348}"/>
              </a:ext>
            </a:extLst>
          </p:cNvPr>
          <p:cNvPicPr>
            <a:picLocks noChangeAspect="1"/>
          </p:cNvPicPr>
          <p:nvPr/>
        </p:nvPicPr>
        <p:blipFill>
          <a:blip r:embed="rId3"/>
          <a:stretch>
            <a:fillRect/>
          </a:stretch>
        </p:blipFill>
        <p:spPr>
          <a:xfrm>
            <a:off x="1" y="8132319"/>
            <a:ext cx="14630400" cy="95753"/>
          </a:xfrm>
          <a:prstGeom prst="rect">
            <a:avLst/>
          </a:prstGeom>
        </p:spPr>
      </p:pic>
      <p:sp>
        <p:nvSpPr>
          <p:cNvPr id="14" name="Title 1">
            <a:extLst>
              <a:ext uri="{FF2B5EF4-FFF2-40B4-BE49-F238E27FC236}">
                <a16:creationId xmlns:a16="http://schemas.microsoft.com/office/drawing/2014/main" id="{77EC8315-0C1A-DF4D-B73B-78E589ADA607}"/>
              </a:ext>
            </a:extLst>
          </p:cNvPr>
          <p:cNvSpPr txBox="1">
            <a:spLocks/>
          </p:cNvSpPr>
          <p:nvPr/>
        </p:nvSpPr>
        <p:spPr>
          <a:xfrm>
            <a:off x="576072" y="237744"/>
            <a:ext cx="13714740" cy="802100"/>
          </a:xfrm>
          <a:prstGeom prst="rect">
            <a:avLst/>
          </a:prstGeom>
        </p:spPr>
        <p:txBody>
          <a:bodyPr vert="horz" lIns="91440" tIns="45720" rIns="91440" bIns="45720" rtlCol="0" anchor="b">
            <a:normAutofit/>
          </a:bodyPr>
          <a:lstStyle>
            <a:lvl1pPr>
              <a:lnSpc>
                <a:spcPct val="90000"/>
              </a:lnSpc>
              <a:spcBef>
                <a:spcPct val="0"/>
              </a:spcBef>
              <a:buNone/>
              <a:defRPr sz="2800" b="1">
                <a:solidFill>
                  <a:schemeClr val="tx1">
                    <a:lumMod val="75000"/>
                    <a:lumOff val="25000"/>
                  </a:schemeClr>
                </a:solidFill>
                <a:latin typeface="+mj-lt"/>
                <a:ea typeface="+mj-ea"/>
                <a:cs typeface="+mj-cs"/>
              </a:defRPr>
            </a:lvl1pPr>
          </a:lstStyle>
          <a:p>
            <a:r>
              <a:rPr lang="en-US"/>
              <a:t>Internet Essentials Eligibility Documentation</a:t>
            </a:r>
          </a:p>
        </p:txBody>
      </p:sp>
      <p:sp>
        <p:nvSpPr>
          <p:cNvPr id="16" name="TextBox 15">
            <a:extLst>
              <a:ext uri="{FF2B5EF4-FFF2-40B4-BE49-F238E27FC236}">
                <a16:creationId xmlns:a16="http://schemas.microsoft.com/office/drawing/2014/main" id="{0AFCE93A-4499-1D45-B256-203857BD40F8}"/>
              </a:ext>
            </a:extLst>
          </p:cNvPr>
          <p:cNvSpPr txBox="1"/>
          <p:nvPr/>
        </p:nvSpPr>
        <p:spPr>
          <a:xfrm>
            <a:off x="457200" y="7622931"/>
            <a:ext cx="228600" cy="153888"/>
          </a:xfrm>
          <a:prstGeom prst="rect">
            <a:avLst/>
          </a:prstGeom>
          <a:noFill/>
        </p:spPr>
        <p:txBody>
          <a:bodyPr wrap="square" lIns="0" tIns="0" rIns="0" bIns="0" rtlCol="0">
            <a:spAutoFit/>
          </a:bodyPr>
          <a:lstStyle/>
          <a:p>
            <a:fld id="{D4F1C14F-CD89-E94B-871E-608ACC0813B7}" type="slidenum">
              <a:rPr lang="en-US" sz="1000" smtClean="0">
                <a:solidFill>
                  <a:schemeClr val="tx1">
                    <a:lumMod val="75000"/>
                    <a:lumOff val="25000"/>
                  </a:schemeClr>
                </a:solidFill>
                <a:latin typeface="Arial (null)"/>
                <a:ea typeface="Helvetica" charset="0"/>
                <a:cs typeface="Helvetica" charset="0"/>
              </a:rPr>
              <a:pPr/>
              <a:t>3</a:t>
            </a:fld>
            <a:endParaRPr lang="en-US" sz="1000">
              <a:solidFill>
                <a:schemeClr val="tx1">
                  <a:lumMod val="75000"/>
                  <a:lumOff val="25000"/>
                </a:schemeClr>
              </a:solidFill>
              <a:latin typeface="Arial (null)"/>
              <a:ea typeface="Helvetica" charset="0"/>
              <a:cs typeface="Helvetica" charset="0"/>
            </a:endParaRPr>
          </a:p>
        </p:txBody>
      </p:sp>
      <p:graphicFrame>
        <p:nvGraphicFramePr>
          <p:cNvPr id="8" name="Table 7">
            <a:extLst>
              <a:ext uri="{FF2B5EF4-FFF2-40B4-BE49-F238E27FC236}">
                <a16:creationId xmlns:a16="http://schemas.microsoft.com/office/drawing/2014/main" id="{FC4629DD-1F59-9247-83F6-5107B8860DC5}"/>
              </a:ext>
            </a:extLst>
          </p:cNvPr>
          <p:cNvGraphicFramePr>
            <a:graphicFrameLocks noGrp="1"/>
          </p:cNvGraphicFramePr>
          <p:nvPr>
            <p:extLst>
              <p:ext uri="{D42A27DB-BD31-4B8C-83A1-F6EECF244321}">
                <p14:modId xmlns:p14="http://schemas.microsoft.com/office/powerpoint/2010/main" val="1118598857"/>
              </p:ext>
            </p:extLst>
          </p:nvPr>
        </p:nvGraphicFramePr>
        <p:xfrm>
          <a:off x="567301" y="1710165"/>
          <a:ext cx="13495798" cy="5429862"/>
        </p:xfrm>
        <a:graphic>
          <a:graphicData uri="http://schemas.openxmlformats.org/drawingml/2006/table">
            <a:tbl>
              <a:tblPr firstRow="1" bandRow="1"/>
              <a:tblGrid>
                <a:gridCol w="13495798">
                  <a:extLst>
                    <a:ext uri="{9D8B030D-6E8A-4147-A177-3AD203B41FA5}">
                      <a16:colId xmlns:a16="http://schemas.microsoft.com/office/drawing/2014/main" val="20002"/>
                    </a:ext>
                  </a:extLst>
                </a:gridCol>
              </a:tblGrid>
              <a:tr h="428698">
                <a:tc>
                  <a:txBody>
                    <a:bodyPr/>
                    <a:lstStyle>
                      <a:lvl1pPr marL="0" algn="l" defTabSz="1097280" rtl="0" eaLnBrk="1" latinLnBrk="0" hangingPunct="1">
                        <a:defRPr sz="2160" b="1" kern="1200">
                          <a:solidFill>
                            <a:schemeClr val="tx1"/>
                          </a:solidFill>
                          <a:latin typeface="Helvetica Light"/>
                        </a:defRPr>
                      </a:lvl1pPr>
                      <a:lvl2pPr marL="548640" algn="l" defTabSz="1097280" rtl="0" eaLnBrk="1" latinLnBrk="0" hangingPunct="1">
                        <a:defRPr sz="2160" b="1" kern="1200">
                          <a:solidFill>
                            <a:schemeClr val="tx1"/>
                          </a:solidFill>
                          <a:latin typeface="Helvetica Light"/>
                        </a:defRPr>
                      </a:lvl2pPr>
                      <a:lvl3pPr marL="1097280" algn="l" defTabSz="1097280" rtl="0" eaLnBrk="1" latinLnBrk="0" hangingPunct="1">
                        <a:defRPr sz="2160" b="1" kern="1200">
                          <a:solidFill>
                            <a:schemeClr val="tx1"/>
                          </a:solidFill>
                          <a:latin typeface="Helvetica Light"/>
                        </a:defRPr>
                      </a:lvl3pPr>
                      <a:lvl4pPr marL="1645920" algn="l" defTabSz="1097280" rtl="0" eaLnBrk="1" latinLnBrk="0" hangingPunct="1">
                        <a:defRPr sz="2160" b="1" kern="1200">
                          <a:solidFill>
                            <a:schemeClr val="tx1"/>
                          </a:solidFill>
                          <a:latin typeface="Helvetica Light"/>
                        </a:defRPr>
                      </a:lvl4pPr>
                      <a:lvl5pPr marL="2194560" algn="l" defTabSz="1097280" rtl="0" eaLnBrk="1" latinLnBrk="0" hangingPunct="1">
                        <a:defRPr sz="2160" b="1" kern="1200">
                          <a:solidFill>
                            <a:schemeClr val="tx1"/>
                          </a:solidFill>
                          <a:latin typeface="Helvetica Light"/>
                        </a:defRPr>
                      </a:lvl5pPr>
                      <a:lvl6pPr marL="2743200" algn="l" defTabSz="1097280" rtl="0" eaLnBrk="1" latinLnBrk="0" hangingPunct="1">
                        <a:defRPr sz="2160" b="1" kern="1200">
                          <a:solidFill>
                            <a:schemeClr val="tx1"/>
                          </a:solidFill>
                          <a:latin typeface="Helvetica Light"/>
                        </a:defRPr>
                      </a:lvl6pPr>
                      <a:lvl7pPr marL="3291840" algn="l" defTabSz="1097280" rtl="0" eaLnBrk="1" latinLnBrk="0" hangingPunct="1">
                        <a:defRPr sz="2160" b="1" kern="1200">
                          <a:solidFill>
                            <a:schemeClr val="tx1"/>
                          </a:solidFill>
                          <a:latin typeface="Helvetica Light"/>
                        </a:defRPr>
                      </a:lvl7pPr>
                      <a:lvl8pPr marL="3840480" algn="l" defTabSz="1097280" rtl="0" eaLnBrk="1" latinLnBrk="0" hangingPunct="1">
                        <a:defRPr sz="2160" b="1" kern="1200">
                          <a:solidFill>
                            <a:schemeClr val="tx1"/>
                          </a:solidFill>
                          <a:latin typeface="Helvetica Light"/>
                        </a:defRPr>
                      </a:lvl8pPr>
                      <a:lvl9pPr marL="4389120" algn="l" defTabSz="1097280" rtl="0" eaLnBrk="1" latinLnBrk="0" hangingPunct="1">
                        <a:defRPr sz="2160" b="1" kern="1200">
                          <a:solidFill>
                            <a:schemeClr val="tx1"/>
                          </a:solidFill>
                          <a:latin typeface="Helvetica Light"/>
                        </a:defRPr>
                      </a:lvl9pPr>
                    </a:lstStyle>
                    <a:p>
                      <a:r>
                        <a:rPr lang="en-US" sz="1600" b="0" i="0">
                          <a:solidFill>
                            <a:schemeClr val="tx1">
                              <a:lumMod val="75000"/>
                              <a:lumOff val="25000"/>
                            </a:schemeClr>
                          </a:solidFill>
                          <a:latin typeface="Arial" panose="020B0604020202020204" pitchFamily="34" charset="0"/>
                          <a:cs typeface="Arial" panose="020B0604020202020204" pitchFamily="34" charset="0"/>
                        </a:rPr>
                        <a:t>Acceptable Public Assistance </a:t>
                      </a:r>
                      <a:r>
                        <a:rPr lang="en-US" sz="1600" b="0" i="0" baseline="0">
                          <a:solidFill>
                            <a:schemeClr val="tx1">
                              <a:lumMod val="75000"/>
                              <a:lumOff val="25000"/>
                            </a:schemeClr>
                          </a:solidFill>
                          <a:latin typeface="Arial" panose="020B0604020202020204" pitchFamily="34" charset="0"/>
                          <a:cs typeface="Arial" panose="020B0604020202020204" pitchFamily="34" charset="0"/>
                        </a:rPr>
                        <a:t>Documents: (All documentation needs to be within the current or previous year)</a:t>
                      </a:r>
                      <a:endParaRPr lang="en-US" sz="1600" b="0" i="0">
                        <a:solidFill>
                          <a:schemeClr val="tx1">
                            <a:lumMod val="75000"/>
                            <a:lumOff val="25000"/>
                          </a:schemeClr>
                        </a:solidFill>
                        <a:latin typeface="Arial" panose="020B0604020202020204" pitchFamily="34" charset="0"/>
                        <a:cs typeface="Arial" panose="020B0604020202020204" pitchFamily="34" charset="0"/>
                      </a:endParaRPr>
                    </a:p>
                  </a:txBody>
                  <a:tcPr marL="93885" marR="93885" marT="46942" marB="46942" anchor="ctr">
                    <a:lnL>
                      <a:noFill/>
                    </a:lnL>
                    <a:lnR>
                      <a:noFill/>
                    </a:lnR>
                    <a:lnT w="6350" cap="flat" cmpd="sng" algn="ctr">
                      <a:solidFill>
                        <a:schemeClr val="accent2"/>
                      </a:solidFill>
                      <a:prstDash val="solid"/>
                      <a:round/>
                      <a:headEnd type="none" w="med" len="med"/>
                      <a:tailEnd type="none" w="med" len="med"/>
                    </a:lnT>
                    <a:lnB w="6350" cap="flat" cmpd="sng" algn="ctr">
                      <a:solidFill>
                        <a:schemeClr val="accent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4418032">
                <a:tc>
                  <a:txBody>
                    <a:bodyPr/>
                    <a:lstStyle>
                      <a:lvl1pPr marL="0" algn="l" defTabSz="1097280" rtl="0" eaLnBrk="1" latinLnBrk="0" hangingPunct="1">
                        <a:defRPr sz="2160" kern="1200">
                          <a:solidFill>
                            <a:schemeClr val="tx1"/>
                          </a:solidFill>
                          <a:latin typeface="Helvetica Light"/>
                        </a:defRPr>
                      </a:lvl1pPr>
                      <a:lvl2pPr marL="548640" algn="l" defTabSz="1097280" rtl="0" eaLnBrk="1" latinLnBrk="0" hangingPunct="1">
                        <a:defRPr sz="2160" kern="1200">
                          <a:solidFill>
                            <a:schemeClr val="tx1"/>
                          </a:solidFill>
                          <a:latin typeface="Helvetica Light"/>
                        </a:defRPr>
                      </a:lvl2pPr>
                      <a:lvl3pPr marL="1097280" algn="l" defTabSz="1097280" rtl="0" eaLnBrk="1" latinLnBrk="0" hangingPunct="1">
                        <a:defRPr sz="2160" kern="1200">
                          <a:solidFill>
                            <a:schemeClr val="tx1"/>
                          </a:solidFill>
                          <a:latin typeface="Helvetica Light"/>
                        </a:defRPr>
                      </a:lvl3pPr>
                      <a:lvl4pPr marL="1645920" algn="l" defTabSz="1097280" rtl="0" eaLnBrk="1" latinLnBrk="0" hangingPunct="1">
                        <a:defRPr sz="2160" kern="1200">
                          <a:solidFill>
                            <a:schemeClr val="tx1"/>
                          </a:solidFill>
                          <a:latin typeface="Helvetica Light"/>
                        </a:defRPr>
                      </a:lvl4pPr>
                      <a:lvl5pPr marL="2194560" algn="l" defTabSz="1097280" rtl="0" eaLnBrk="1" latinLnBrk="0" hangingPunct="1">
                        <a:defRPr sz="2160" kern="1200">
                          <a:solidFill>
                            <a:schemeClr val="tx1"/>
                          </a:solidFill>
                          <a:latin typeface="Helvetica Light"/>
                        </a:defRPr>
                      </a:lvl5pPr>
                      <a:lvl6pPr marL="2743200" algn="l" defTabSz="1097280" rtl="0" eaLnBrk="1" latinLnBrk="0" hangingPunct="1">
                        <a:defRPr sz="2160" kern="1200">
                          <a:solidFill>
                            <a:schemeClr val="tx1"/>
                          </a:solidFill>
                          <a:latin typeface="Helvetica Light"/>
                        </a:defRPr>
                      </a:lvl6pPr>
                      <a:lvl7pPr marL="3291840" algn="l" defTabSz="1097280" rtl="0" eaLnBrk="1" latinLnBrk="0" hangingPunct="1">
                        <a:defRPr sz="2160" kern="1200">
                          <a:solidFill>
                            <a:schemeClr val="tx1"/>
                          </a:solidFill>
                          <a:latin typeface="Helvetica Light"/>
                        </a:defRPr>
                      </a:lvl7pPr>
                      <a:lvl8pPr marL="3840480" algn="l" defTabSz="1097280" rtl="0" eaLnBrk="1" latinLnBrk="0" hangingPunct="1">
                        <a:defRPr sz="2160" kern="1200">
                          <a:solidFill>
                            <a:schemeClr val="tx1"/>
                          </a:solidFill>
                          <a:latin typeface="Helvetica Light"/>
                        </a:defRPr>
                      </a:lvl8pPr>
                      <a:lvl9pPr marL="4389120" algn="l" defTabSz="1097280" rtl="0" eaLnBrk="1" latinLnBrk="0" hangingPunct="1">
                        <a:defRPr sz="2160" kern="1200">
                          <a:solidFill>
                            <a:schemeClr val="tx1"/>
                          </a:solidFill>
                          <a:latin typeface="Helvetica Light"/>
                        </a:defRPr>
                      </a:lvl9pPr>
                    </a:lstStyle>
                    <a:p>
                      <a:pPr marL="171450" marR="0" lvl="0" indent="-171450" algn="l" defTabSz="1097280" rtl="0" eaLnBrk="1" latinLnBrk="0" hangingPunct="1">
                        <a:spcBef>
                          <a:spcPts val="0"/>
                        </a:spcBef>
                        <a:spcAft>
                          <a:spcPts val="0"/>
                        </a:spcAft>
                        <a:buFont typeface="Arial" panose="020B0604020202020204" pitchFamily="34" charset="0"/>
                        <a:buChar char="•"/>
                      </a:pPr>
                      <a:r>
                        <a:rPr lang="en-US" sz="1400" b="0" i="0" kern="1200" dirty="0">
                          <a:solidFill>
                            <a:schemeClr val="tx1">
                              <a:lumMod val="75000"/>
                              <a:lumOff val="25000"/>
                            </a:schemeClr>
                          </a:solidFill>
                          <a:effectLst/>
                          <a:latin typeface="Arial" panose="020B0604020202020204" pitchFamily="34" charset="0"/>
                          <a:ea typeface="+mn-ea"/>
                          <a:cs typeface="Arial" panose="020B0604020202020204" pitchFamily="34" charset="0"/>
                        </a:rPr>
                        <a:t>MEDICAID:  card or most recent eligibility letter for any member of your household</a:t>
                      </a:r>
                    </a:p>
                    <a:p>
                      <a:pPr marL="0" marR="0" lvl="0" indent="0" algn="l" defTabSz="1097280" rtl="0" eaLnBrk="1" latinLnBrk="0" hangingPunct="1">
                        <a:spcBef>
                          <a:spcPts val="0"/>
                        </a:spcBef>
                        <a:spcAft>
                          <a:spcPts val="0"/>
                        </a:spcAft>
                        <a:buFont typeface="Arial" panose="020B0604020202020204" pitchFamily="34" charset="0"/>
                        <a:buNone/>
                      </a:pPr>
                      <a:endParaRPr lang="en-US" sz="1400" b="0" i="0" kern="1200" dirty="0">
                        <a:solidFill>
                          <a:schemeClr val="tx1">
                            <a:lumMod val="75000"/>
                            <a:lumOff val="25000"/>
                          </a:schemeClr>
                        </a:solidFill>
                        <a:effectLst/>
                        <a:latin typeface="Arial" panose="020B0604020202020204" pitchFamily="34" charset="0"/>
                        <a:ea typeface="+mn-ea"/>
                        <a:cs typeface="Arial" panose="020B0604020202020204" pitchFamily="34" charset="0"/>
                      </a:endParaRPr>
                    </a:p>
                    <a:p>
                      <a:pPr marL="171450" marR="0" lvl="0" indent="-171450" algn="l" defTabSz="1097280" rtl="0" eaLnBrk="1" latinLnBrk="0" hangingPunct="1">
                        <a:spcBef>
                          <a:spcPts val="0"/>
                        </a:spcBef>
                        <a:spcAft>
                          <a:spcPts val="0"/>
                        </a:spcAft>
                        <a:buFont typeface="Arial" panose="020B0604020202020204" pitchFamily="34" charset="0"/>
                        <a:buChar char="•"/>
                      </a:pPr>
                      <a:r>
                        <a:rPr lang="en-US" sz="1400" b="0" i="0" kern="1200" dirty="0">
                          <a:solidFill>
                            <a:schemeClr val="tx1">
                              <a:lumMod val="75000"/>
                              <a:lumOff val="25000"/>
                            </a:schemeClr>
                          </a:solidFill>
                          <a:effectLst/>
                          <a:latin typeface="Arial" panose="020B0604020202020204" pitchFamily="34" charset="0"/>
                          <a:ea typeface="+mn-ea"/>
                          <a:cs typeface="Arial" panose="020B0604020202020204" pitchFamily="34" charset="0"/>
                        </a:rPr>
                        <a:t>Public housing assistance:  public housing assistance documentation, such as your lease, housing assistance payment (HAP) contract, or eligibility documentation from HUD.</a:t>
                      </a:r>
                    </a:p>
                    <a:p>
                      <a:pPr marL="0" marR="0" lvl="0" indent="0" algn="l" defTabSz="1097280" rtl="0" eaLnBrk="1" latinLnBrk="0" hangingPunct="1">
                        <a:spcBef>
                          <a:spcPts val="0"/>
                        </a:spcBef>
                        <a:spcAft>
                          <a:spcPts val="0"/>
                        </a:spcAft>
                        <a:buFont typeface="Arial" panose="020B0604020202020204" pitchFamily="34" charset="0"/>
                        <a:buNone/>
                      </a:pPr>
                      <a:endParaRPr lang="en-US" sz="1400" b="0" i="0" kern="1200" dirty="0">
                        <a:solidFill>
                          <a:schemeClr val="tx1">
                            <a:lumMod val="75000"/>
                            <a:lumOff val="25000"/>
                          </a:schemeClr>
                        </a:solidFill>
                        <a:effectLst/>
                        <a:latin typeface="Arial" panose="020B0604020202020204" pitchFamily="34" charset="0"/>
                        <a:ea typeface="+mn-ea"/>
                        <a:cs typeface="Arial" panose="020B0604020202020204" pitchFamily="34" charset="0"/>
                      </a:endParaRPr>
                    </a:p>
                    <a:p>
                      <a:pPr marL="171450" marR="0" lvl="0" indent="-171450" algn="l" defTabSz="1097280" rtl="0" eaLnBrk="1" latinLnBrk="0" hangingPunct="1">
                        <a:spcBef>
                          <a:spcPts val="0"/>
                        </a:spcBef>
                        <a:spcAft>
                          <a:spcPts val="0"/>
                        </a:spcAft>
                        <a:buFont typeface="Arial" panose="020B0604020202020204" pitchFamily="34" charset="0"/>
                        <a:buChar char="•"/>
                      </a:pPr>
                      <a:r>
                        <a:rPr lang="en-US" sz="1400" b="0" i="0" kern="1200" dirty="0">
                          <a:solidFill>
                            <a:schemeClr val="tx1">
                              <a:lumMod val="75000"/>
                              <a:lumOff val="25000"/>
                            </a:schemeClr>
                          </a:solidFill>
                          <a:effectLst/>
                          <a:latin typeface="Arial" panose="020B0604020202020204" pitchFamily="34" charset="0"/>
                          <a:ea typeface="+mn-ea"/>
                          <a:cs typeface="Arial" panose="020B0604020202020204" pitchFamily="34" charset="0"/>
                        </a:rPr>
                        <a:t>NSLP/Head Start:  copy of a letter indicating current participation in the National School Lunch Program or Head Start, with your child's name, the school name, and the address of where you are requesting service.</a:t>
                      </a:r>
                    </a:p>
                    <a:p>
                      <a:pPr marL="0" marR="0" lvl="0" indent="0" algn="l" defTabSz="1097280" rtl="0" eaLnBrk="1" latinLnBrk="0" hangingPunct="1">
                        <a:spcBef>
                          <a:spcPts val="0"/>
                        </a:spcBef>
                        <a:spcAft>
                          <a:spcPts val="0"/>
                        </a:spcAft>
                        <a:buFont typeface="Arial" panose="020B0604020202020204" pitchFamily="34" charset="0"/>
                        <a:buNone/>
                      </a:pPr>
                      <a:endParaRPr lang="en-US" sz="1400" b="0" i="0" kern="1200" dirty="0">
                        <a:solidFill>
                          <a:schemeClr val="tx1">
                            <a:lumMod val="75000"/>
                            <a:lumOff val="25000"/>
                          </a:schemeClr>
                        </a:solidFill>
                        <a:effectLst/>
                        <a:latin typeface="Arial" panose="020B0604020202020204" pitchFamily="34" charset="0"/>
                        <a:ea typeface="+mn-ea"/>
                        <a:cs typeface="Arial" panose="020B0604020202020204" pitchFamily="34" charset="0"/>
                      </a:endParaRPr>
                    </a:p>
                    <a:p>
                      <a:pPr marL="171450" marR="0" lvl="0" indent="-171450" algn="l" defTabSz="1097280" rtl="0" eaLnBrk="1" latinLnBrk="0" hangingPunct="1">
                        <a:spcBef>
                          <a:spcPts val="0"/>
                        </a:spcBef>
                        <a:spcAft>
                          <a:spcPts val="0"/>
                        </a:spcAft>
                        <a:buFont typeface="Arial" panose="020B0604020202020204" pitchFamily="34" charset="0"/>
                        <a:buChar char="•"/>
                      </a:pPr>
                      <a:r>
                        <a:rPr lang="en-US" sz="1400" b="0" i="0" kern="1200" dirty="0">
                          <a:solidFill>
                            <a:schemeClr val="tx1">
                              <a:lumMod val="75000"/>
                              <a:lumOff val="25000"/>
                            </a:schemeClr>
                          </a:solidFill>
                          <a:effectLst/>
                          <a:latin typeface="Arial" panose="020B0604020202020204" pitchFamily="34" charset="0"/>
                          <a:ea typeface="+mn-ea"/>
                          <a:cs typeface="Arial" panose="020B0604020202020204" pitchFamily="34" charset="0"/>
                        </a:rPr>
                        <a:t>SNAP:  letter indicating you are approved for Supplemental Nutrition Assistance Program benefits.</a:t>
                      </a:r>
                    </a:p>
                    <a:p>
                      <a:pPr marL="0" marR="0" lvl="0" indent="0" algn="l" defTabSz="1097280" rtl="0" eaLnBrk="1" latinLnBrk="0" hangingPunct="1">
                        <a:spcBef>
                          <a:spcPts val="0"/>
                        </a:spcBef>
                        <a:spcAft>
                          <a:spcPts val="0"/>
                        </a:spcAft>
                        <a:buFont typeface="Arial" panose="020B0604020202020204" pitchFamily="34" charset="0"/>
                        <a:buNone/>
                      </a:pPr>
                      <a:endParaRPr lang="en-US" sz="1400" b="0" i="0" kern="1200" dirty="0">
                        <a:solidFill>
                          <a:schemeClr val="tx1">
                            <a:lumMod val="75000"/>
                            <a:lumOff val="25000"/>
                          </a:schemeClr>
                        </a:solidFill>
                        <a:effectLst/>
                        <a:latin typeface="Arial" panose="020B0604020202020204" pitchFamily="34" charset="0"/>
                        <a:ea typeface="+mn-ea"/>
                        <a:cs typeface="Arial" panose="020B0604020202020204" pitchFamily="34" charset="0"/>
                      </a:endParaRPr>
                    </a:p>
                    <a:p>
                      <a:pPr marL="171450" marR="0" lvl="0" indent="-171450" algn="l" defTabSz="1097280" rtl="0" eaLnBrk="1" latinLnBrk="0" hangingPunct="1">
                        <a:spcBef>
                          <a:spcPts val="0"/>
                        </a:spcBef>
                        <a:spcAft>
                          <a:spcPts val="0"/>
                        </a:spcAft>
                        <a:buFont typeface="Arial" panose="020B0604020202020204" pitchFamily="34" charset="0"/>
                        <a:buChar char="•"/>
                      </a:pPr>
                      <a:r>
                        <a:rPr lang="en-US" sz="1400" b="0" i="0" kern="1200" dirty="0">
                          <a:solidFill>
                            <a:schemeClr val="tx1">
                              <a:lumMod val="75000"/>
                              <a:lumOff val="25000"/>
                            </a:schemeClr>
                          </a:solidFill>
                          <a:effectLst/>
                          <a:latin typeface="Arial" panose="020B0604020202020204" pitchFamily="34" charset="0"/>
                          <a:ea typeface="+mn-ea"/>
                          <a:cs typeface="Arial" panose="020B0604020202020204" pitchFamily="34" charset="0"/>
                        </a:rPr>
                        <a:t>TANF:  eligibility letter for Temporary Assistance for Needy Families.</a:t>
                      </a:r>
                    </a:p>
                    <a:p>
                      <a:pPr marL="0" marR="0" lvl="0" indent="0" algn="l" defTabSz="1097280" rtl="0" eaLnBrk="1" latinLnBrk="0" hangingPunct="1">
                        <a:spcBef>
                          <a:spcPts val="0"/>
                        </a:spcBef>
                        <a:spcAft>
                          <a:spcPts val="0"/>
                        </a:spcAft>
                        <a:buFont typeface="Arial" panose="020B0604020202020204" pitchFamily="34" charset="0"/>
                        <a:buNone/>
                      </a:pPr>
                      <a:endParaRPr lang="en-US" sz="1400" b="0" i="0" kern="1200" dirty="0">
                        <a:solidFill>
                          <a:schemeClr val="tx1">
                            <a:lumMod val="75000"/>
                            <a:lumOff val="25000"/>
                          </a:schemeClr>
                        </a:solidFill>
                        <a:effectLst/>
                        <a:latin typeface="Arial" panose="020B0604020202020204" pitchFamily="34" charset="0"/>
                        <a:ea typeface="+mn-ea"/>
                        <a:cs typeface="Arial" panose="020B0604020202020204" pitchFamily="34" charset="0"/>
                      </a:endParaRPr>
                    </a:p>
                    <a:p>
                      <a:pPr marL="171450" marR="0" lvl="0" indent="-171450" algn="l" defTabSz="1097280" rtl="0" eaLnBrk="1" latinLnBrk="0" hangingPunct="1">
                        <a:spcBef>
                          <a:spcPts val="0"/>
                        </a:spcBef>
                        <a:spcAft>
                          <a:spcPts val="0"/>
                        </a:spcAft>
                        <a:buFont typeface="Arial" panose="020B0604020202020204" pitchFamily="34" charset="0"/>
                        <a:buChar char="•"/>
                      </a:pPr>
                      <a:r>
                        <a:rPr lang="en-US" sz="1400" b="0" i="0" kern="1200" dirty="0">
                          <a:solidFill>
                            <a:schemeClr val="tx1">
                              <a:lumMod val="75000"/>
                              <a:lumOff val="25000"/>
                            </a:schemeClr>
                          </a:solidFill>
                          <a:effectLst/>
                          <a:latin typeface="Arial" panose="020B0604020202020204" pitchFamily="34" charset="0"/>
                          <a:ea typeface="+mn-ea"/>
                          <a:cs typeface="Arial" panose="020B0604020202020204" pitchFamily="34" charset="0"/>
                        </a:rPr>
                        <a:t>SSI:  eligibility letter for Supplemental Security Income.</a:t>
                      </a:r>
                    </a:p>
                    <a:p>
                      <a:pPr marL="0" marR="0" lvl="0" indent="0" algn="l" defTabSz="1097280" rtl="0" eaLnBrk="1" latinLnBrk="0" hangingPunct="1">
                        <a:spcBef>
                          <a:spcPts val="0"/>
                        </a:spcBef>
                        <a:spcAft>
                          <a:spcPts val="0"/>
                        </a:spcAft>
                        <a:buFont typeface="Arial" panose="020B0604020202020204" pitchFamily="34" charset="0"/>
                        <a:buNone/>
                      </a:pPr>
                      <a:endParaRPr lang="en-US" sz="1400" b="0" i="0" kern="1200" dirty="0">
                        <a:solidFill>
                          <a:schemeClr val="tx1">
                            <a:lumMod val="75000"/>
                            <a:lumOff val="25000"/>
                          </a:schemeClr>
                        </a:solidFill>
                        <a:effectLst/>
                        <a:latin typeface="Arial" panose="020B0604020202020204" pitchFamily="34" charset="0"/>
                        <a:ea typeface="+mn-ea"/>
                        <a:cs typeface="Arial" panose="020B0604020202020204" pitchFamily="34" charset="0"/>
                      </a:endParaRPr>
                    </a:p>
                    <a:p>
                      <a:pPr marL="171450" marR="0" lvl="0" indent="-171450" algn="l" defTabSz="1097280" rtl="0" eaLnBrk="1" latinLnBrk="0" hangingPunct="1">
                        <a:spcBef>
                          <a:spcPts val="0"/>
                        </a:spcBef>
                        <a:spcAft>
                          <a:spcPts val="0"/>
                        </a:spcAft>
                        <a:buFont typeface="Arial" panose="020B0604020202020204" pitchFamily="34" charset="0"/>
                        <a:buChar char="•"/>
                      </a:pPr>
                      <a:r>
                        <a:rPr lang="en-US" sz="1400" b="0" i="0" kern="1200" dirty="0">
                          <a:solidFill>
                            <a:schemeClr val="tx1">
                              <a:lumMod val="75000"/>
                              <a:lumOff val="25000"/>
                            </a:schemeClr>
                          </a:solidFill>
                          <a:effectLst/>
                          <a:latin typeface="Arial" panose="020B0604020202020204" pitchFamily="34" charset="0"/>
                          <a:ea typeface="+mn-ea"/>
                          <a:cs typeface="Arial" panose="020B0604020202020204" pitchFamily="34" charset="0"/>
                        </a:rPr>
                        <a:t>LIHEAP:  letter confirming your eligibility for Low Income Home Energy Assistance Program.</a:t>
                      </a:r>
                    </a:p>
                    <a:p>
                      <a:pPr marL="0" marR="0" lvl="0" indent="0" algn="l" defTabSz="1097280" rtl="0" eaLnBrk="1" latinLnBrk="0" hangingPunct="1">
                        <a:spcBef>
                          <a:spcPts val="0"/>
                        </a:spcBef>
                        <a:spcAft>
                          <a:spcPts val="0"/>
                        </a:spcAft>
                        <a:buFont typeface="Arial" panose="020B0604020202020204" pitchFamily="34" charset="0"/>
                        <a:buNone/>
                      </a:pPr>
                      <a:endParaRPr lang="en-US" sz="1400" b="0" i="0" kern="1200" dirty="0">
                        <a:solidFill>
                          <a:schemeClr val="tx1">
                            <a:lumMod val="75000"/>
                            <a:lumOff val="25000"/>
                          </a:schemeClr>
                        </a:solidFill>
                        <a:effectLst/>
                        <a:latin typeface="Arial" panose="020B0604020202020204" pitchFamily="34" charset="0"/>
                        <a:ea typeface="+mn-ea"/>
                        <a:cs typeface="Arial" panose="020B0604020202020204" pitchFamily="34" charset="0"/>
                      </a:endParaRPr>
                    </a:p>
                    <a:p>
                      <a:pPr marL="171450" marR="0" lvl="0" indent="-171450" algn="l" defTabSz="1097280" rtl="0" eaLnBrk="1" latinLnBrk="0" hangingPunct="1">
                        <a:spcBef>
                          <a:spcPts val="0"/>
                        </a:spcBef>
                        <a:spcAft>
                          <a:spcPts val="0"/>
                        </a:spcAft>
                        <a:buFont typeface="Arial" panose="020B0604020202020204" pitchFamily="34" charset="0"/>
                        <a:buChar char="•"/>
                      </a:pPr>
                      <a:r>
                        <a:rPr lang="en-US" sz="1400" b="0" i="0" kern="1200" dirty="0">
                          <a:solidFill>
                            <a:schemeClr val="tx1">
                              <a:lumMod val="75000"/>
                              <a:lumOff val="25000"/>
                            </a:schemeClr>
                          </a:solidFill>
                          <a:effectLst/>
                          <a:latin typeface="Arial" panose="020B0604020202020204" pitchFamily="34" charset="0"/>
                          <a:ea typeface="+mn-ea"/>
                          <a:cs typeface="Arial" panose="020B0604020202020204" pitchFamily="34" charset="0"/>
                        </a:rPr>
                        <a:t>Tribal assistance programs eligibility letter, including TTANF, FDPIR, etc.</a:t>
                      </a:r>
                    </a:p>
                    <a:p>
                      <a:pPr marL="0" marR="0" lvl="0" indent="0" algn="l" defTabSz="1097280" rtl="0" eaLnBrk="1" latinLnBrk="0" hangingPunct="1">
                        <a:spcBef>
                          <a:spcPts val="0"/>
                        </a:spcBef>
                        <a:spcAft>
                          <a:spcPts val="0"/>
                        </a:spcAft>
                        <a:buFont typeface="Arial" panose="020B0604020202020204" pitchFamily="34" charset="0"/>
                        <a:buNone/>
                      </a:pPr>
                      <a:endParaRPr lang="en-US" sz="1400" b="0" i="0" kern="1200" dirty="0">
                        <a:solidFill>
                          <a:schemeClr val="tx1">
                            <a:lumMod val="75000"/>
                            <a:lumOff val="25000"/>
                          </a:schemeClr>
                        </a:solidFill>
                        <a:effectLst/>
                        <a:latin typeface="Arial" panose="020B0604020202020204" pitchFamily="34" charset="0"/>
                        <a:ea typeface="+mn-ea"/>
                        <a:cs typeface="Arial" panose="020B0604020202020204" pitchFamily="34" charset="0"/>
                      </a:endParaRPr>
                    </a:p>
                    <a:p>
                      <a:pPr marL="171450" marR="0" lvl="0" indent="-171450" algn="l" defTabSz="1097280" rtl="0" eaLnBrk="1" latinLnBrk="0" hangingPunct="1">
                        <a:spcBef>
                          <a:spcPts val="0"/>
                        </a:spcBef>
                        <a:spcAft>
                          <a:spcPts val="0"/>
                        </a:spcAft>
                        <a:buFont typeface="Arial" panose="020B0604020202020204" pitchFamily="34" charset="0"/>
                        <a:buChar char="•"/>
                      </a:pPr>
                      <a:r>
                        <a:rPr lang="en-US" sz="1400" b="0" i="0" kern="1200" dirty="0">
                          <a:solidFill>
                            <a:schemeClr val="tx1">
                              <a:lumMod val="75000"/>
                              <a:lumOff val="25000"/>
                            </a:schemeClr>
                          </a:solidFill>
                          <a:effectLst/>
                          <a:latin typeface="Arial" panose="020B0604020202020204" pitchFamily="34" charset="0"/>
                          <a:ea typeface="+mn-ea"/>
                          <a:cs typeface="Arial" panose="020B0604020202020204" pitchFamily="34" charset="0"/>
                        </a:rPr>
                        <a:t>FEDERAL PELL GRANT:  (Colorado and Illinois only) documentation from your community college’s financial aid office.</a:t>
                      </a:r>
                    </a:p>
                    <a:p>
                      <a:pPr marL="0" marR="0" lvl="0" indent="0" algn="l" defTabSz="1097280" rtl="0" eaLnBrk="1" latinLnBrk="0" hangingPunct="1">
                        <a:spcBef>
                          <a:spcPts val="0"/>
                        </a:spcBef>
                        <a:spcAft>
                          <a:spcPts val="0"/>
                        </a:spcAft>
                        <a:buFont typeface="Arial" panose="020B0604020202020204" pitchFamily="34" charset="0"/>
                        <a:buNone/>
                      </a:pPr>
                      <a:endParaRPr lang="en-US" sz="1400" b="0" i="0" kern="1200" dirty="0">
                        <a:solidFill>
                          <a:schemeClr val="tx1">
                            <a:lumMod val="75000"/>
                            <a:lumOff val="25000"/>
                          </a:schemeClr>
                        </a:solidFill>
                        <a:effectLst/>
                        <a:latin typeface="Arial" panose="020B0604020202020204" pitchFamily="34" charset="0"/>
                        <a:ea typeface="+mn-ea"/>
                        <a:cs typeface="Arial" panose="020B0604020202020204" pitchFamily="34" charset="0"/>
                      </a:endParaRPr>
                    </a:p>
                    <a:p>
                      <a:pPr marL="171450" marR="0" lvl="0" indent="-171450" algn="l" defTabSz="1097280" rtl="0" eaLnBrk="1" latinLnBrk="0" hangingPunct="1">
                        <a:spcBef>
                          <a:spcPts val="0"/>
                        </a:spcBef>
                        <a:spcAft>
                          <a:spcPts val="0"/>
                        </a:spcAft>
                        <a:buFont typeface="Arial" panose="020B0604020202020204" pitchFamily="34" charset="0"/>
                        <a:buChar char="•"/>
                      </a:pPr>
                      <a:r>
                        <a:rPr lang="en-US" sz="1400" b="0" i="0" kern="1200" dirty="0">
                          <a:solidFill>
                            <a:schemeClr val="tx1">
                              <a:lumMod val="75000"/>
                              <a:lumOff val="25000"/>
                            </a:schemeClr>
                          </a:solidFill>
                          <a:effectLst/>
                          <a:latin typeface="Arial" panose="020B0604020202020204" pitchFamily="34" charset="0"/>
                          <a:ea typeface="+mn-ea"/>
                          <a:cs typeface="Arial" panose="020B0604020202020204" pitchFamily="34" charset="0"/>
                        </a:rPr>
                        <a:t>WIC:  eligibility letter for the Women, Infants, and Children program.</a:t>
                      </a:r>
                    </a:p>
                    <a:p>
                      <a:pPr marL="171450" marR="0" lvl="0" indent="-171450" algn="l" defTabSz="1097280" rtl="0" eaLnBrk="1" latinLnBrk="0" hangingPunct="1">
                        <a:spcBef>
                          <a:spcPts val="0"/>
                        </a:spcBef>
                        <a:spcAft>
                          <a:spcPts val="0"/>
                        </a:spcAft>
                        <a:buFont typeface="Arial" panose="020B0604020202020204" pitchFamily="34" charset="0"/>
                        <a:buChar char="•"/>
                      </a:pPr>
                      <a:endParaRPr lang="en-US" sz="1400" b="0" i="0" kern="1200" dirty="0">
                        <a:solidFill>
                          <a:schemeClr val="tx1">
                            <a:lumMod val="75000"/>
                            <a:lumOff val="25000"/>
                          </a:schemeClr>
                        </a:solidFill>
                        <a:effectLst/>
                        <a:latin typeface="Arial" panose="020B0604020202020204" pitchFamily="34" charset="0"/>
                        <a:ea typeface="+mn-ea"/>
                        <a:cs typeface="Arial" panose="020B0604020202020204" pitchFamily="34" charset="0"/>
                      </a:endParaRPr>
                    </a:p>
                    <a:p>
                      <a:pPr marL="171450" marR="0" lvl="0" indent="-171450" algn="l" defTabSz="1097280" rtl="0" eaLnBrk="1" latinLnBrk="0" hangingPunct="1">
                        <a:spcBef>
                          <a:spcPts val="0"/>
                        </a:spcBef>
                        <a:spcAft>
                          <a:spcPts val="0"/>
                        </a:spcAft>
                        <a:buFont typeface="Arial" panose="020B0604020202020204" pitchFamily="34" charset="0"/>
                        <a:buChar char="•"/>
                      </a:pPr>
                      <a:r>
                        <a:rPr lang="en-US" sz="1400" b="0" i="0" kern="1200" dirty="0">
                          <a:solidFill>
                            <a:schemeClr val="tx1">
                              <a:lumMod val="75000"/>
                              <a:lumOff val="25000"/>
                            </a:schemeClr>
                          </a:solidFill>
                          <a:effectLst/>
                          <a:latin typeface="Arial" panose="020B0604020202020204" pitchFamily="34" charset="0"/>
                          <a:ea typeface="+mn-ea"/>
                          <a:cs typeface="Arial" panose="020B0604020202020204" pitchFamily="34" charset="0"/>
                        </a:rPr>
                        <a:t>VA PENSION:  veterans pension eligibility determination letter from the Veterans Administration.</a:t>
                      </a:r>
                    </a:p>
                  </a:txBody>
                  <a:tcPr marL="93885" marR="93885" marT="46942" marB="46942">
                    <a:lnL>
                      <a:noFill/>
                    </a:lnL>
                    <a:lnR>
                      <a:noFill/>
                    </a:lnR>
                    <a:lnT w="6350" cap="flat" cmpd="sng" algn="ctr">
                      <a:solidFill>
                        <a:schemeClr val="accent2"/>
                      </a:solidFill>
                      <a:prstDash val="solid"/>
                      <a:round/>
                      <a:headEnd type="none" w="med" len="med"/>
                      <a:tailEnd type="none" w="med" len="med"/>
                    </a:lnT>
                    <a:lnB w="6350" cap="flat" cmpd="sng" algn="ctr">
                      <a:solidFill>
                        <a:schemeClr val="accent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15415137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a:extLst>
              <a:ext uri="{FF2B5EF4-FFF2-40B4-BE49-F238E27FC236}">
                <a16:creationId xmlns:a16="http://schemas.microsoft.com/office/drawing/2014/main" id="{C202DAA8-9B53-6545-BD8E-7F28346F9747}"/>
              </a:ext>
            </a:extLst>
          </p:cNvPr>
          <p:cNvSpPr>
            <a:spLocks noGrp="1"/>
          </p:cNvSpPr>
          <p:nvPr>
            <p:ph type="title"/>
          </p:nvPr>
        </p:nvSpPr>
        <p:spPr>
          <a:xfrm>
            <a:off x="457199" y="202396"/>
            <a:ext cx="13652339" cy="905197"/>
          </a:xfrm>
        </p:spPr>
        <p:txBody>
          <a:bodyPr/>
          <a:lstStyle/>
          <a:p>
            <a:r>
              <a:rPr lang="en-US" dirty="0"/>
              <a:t>Application Process</a:t>
            </a:r>
            <a:endParaRPr lang="en-US" dirty="0">
              <a:solidFill>
                <a:schemeClr val="tx2">
                  <a:lumMod val="60000"/>
                  <a:lumOff val="40000"/>
                </a:schemeClr>
              </a:solidFill>
            </a:endParaRPr>
          </a:p>
        </p:txBody>
      </p:sp>
      <p:sp>
        <p:nvSpPr>
          <p:cNvPr id="4" name="Content Placeholder 3">
            <a:extLst>
              <a:ext uri="{FF2B5EF4-FFF2-40B4-BE49-F238E27FC236}">
                <a16:creationId xmlns:a16="http://schemas.microsoft.com/office/drawing/2014/main" id="{C4914A64-BC80-5A48-8BF3-F89A7EFBE7FF}"/>
              </a:ext>
            </a:extLst>
          </p:cNvPr>
          <p:cNvSpPr>
            <a:spLocks noGrp="1"/>
          </p:cNvSpPr>
          <p:nvPr>
            <p:ph sz="half" idx="1"/>
          </p:nvPr>
        </p:nvSpPr>
        <p:spPr>
          <a:xfrm>
            <a:off x="489856" y="1398125"/>
            <a:ext cx="6614933" cy="5763860"/>
          </a:xfrm>
        </p:spPr>
        <p:txBody>
          <a:bodyPr/>
          <a:lstStyle/>
          <a:p>
            <a:pPr marL="0" indent="0">
              <a:buNone/>
            </a:pPr>
            <a:r>
              <a:rPr lang="en-US" b="1" dirty="0"/>
              <a:t>Let’s Get Started</a:t>
            </a:r>
          </a:p>
        </p:txBody>
      </p:sp>
      <p:grpSp>
        <p:nvGrpSpPr>
          <p:cNvPr id="8" name="Group 7">
            <a:extLst>
              <a:ext uri="{FF2B5EF4-FFF2-40B4-BE49-F238E27FC236}">
                <a16:creationId xmlns:a16="http://schemas.microsoft.com/office/drawing/2014/main" id="{D568B4E9-6834-4E4B-8036-AE1A64C9AD50}"/>
              </a:ext>
            </a:extLst>
          </p:cNvPr>
          <p:cNvGrpSpPr/>
          <p:nvPr/>
        </p:nvGrpSpPr>
        <p:grpSpPr>
          <a:xfrm>
            <a:off x="8066307" y="1786131"/>
            <a:ext cx="2972514" cy="5550613"/>
            <a:chOff x="6535391" y="2663793"/>
            <a:chExt cx="2468909" cy="4895248"/>
          </a:xfrm>
        </p:grpSpPr>
        <p:pic>
          <p:nvPicPr>
            <p:cNvPr id="9" name="Picture 8">
              <a:extLst>
                <a:ext uri="{FF2B5EF4-FFF2-40B4-BE49-F238E27FC236}">
                  <a16:creationId xmlns:a16="http://schemas.microsoft.com/office/drawing/2014/main" id="{28544B62-CA4F-4B70-9E22-C4D047AA1B08}"/>
                </a:ext>
              </a:extLst>
            </p:cNvPr>
            <p:cNvPicPr>
              <a:picLocks noChangeAspect="1"/>
            </p:cNvPicPr>
            <p:nvPr/>
          </p:nvPicPr>
          <p:blipFill>
            <a:blip r:embed="rId3"/>
            <a:stretch>
              <a:fillRect/>
            </a:stretch>
          </p:blipFill>
          <p:spPr>
            <a:xfrm>
              <a:off x="6535391" y="2663793"/>
              <a:ext cx="2468909" cy="4895248"/>
            </a:xfrm>
            <a:prstGeom prst="rect">
              <a:avLst/>
            </a:prstGeom>
          </p:spPr>
        </p:pic>
        <p:sp>
          <p:nvSpPr>
            <p:cNvPr id="10" name="Rounded Rectangle 8">
              <a:extLst>
                <a:ext uri="{FF2B5EF4-FFF2-40B4-BE49-F238E27FC236}">
                  <a16:creationId xmlns:a16="http://schemas.microsoft.com/office/drawing/2014/main" id="{999C7B2B-86A5-4E84-A94B-B2C2B744E530}"/>
                </a:ext>
              </a:extLst>
            </p:cNvPr>
            <p:cNvSpPr/>
            <p:nvPr/>
          </p:nvSpPr>
          <p:spPr>
            <a:xfrm>
              <a:off x="6706074" y="2840172"/>
              <a:ext cx="2163312" cy="4502999"/>
            </a:xfrm>
            <a:prstGeom prst="roundRect">
              <a:avLst>
                <a:gd name="adj" fmla="val 828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96632620-9A00-4C91-AFFE-60B6F64D10D3}"/>
                </a:ext>
              </a:extLst>
            </p:cNvPr>
            <p:cNvPicPr>
              <a:picLocks noChangeAspect="1"/>
            </p:cNvPicPr>
            <p:nvPr/>
          </p:nvPicPr>
          <p:blipFill>
            <a:blip r:embed="rId4"/>
            <a:stretch>
              <a:fillRect/>
            </a:stretch>
          </p:blipFill>
          <p:spPr>
            <a:xfrm>
              <a:off x="6716984" y="2947149"/>
              <a:ext cx="2137331" cy="4314734"/>
            </a:xfrm>
            <a:prstGeom prst="roundRect">
              <a:avLst>
                <a:gd name="adj" fmla="val 11106"/>
              </a:avLst>
            </a:prstGeom>
          </p:spPr>
        </p:pic>
      </p:grpSp>
      <p:grpSp>
        <p:nvGrpSpPr>
          <p:cNvPr id="14" name="Group 13">
            <a:extLst>
              <a:ext uri="{FF2B5EF4-FFF2-40B4-BE49-F238E27FC236}">
                <a16:creationId xmlns:a16="http://schemas.microsoft.com/office/drawing/2014/main" id="{042FC654-3145-446E-8B74-06EE85F4CA34}"/>
              </a:ext>
            </a:extLst>
          </p:cNvPr>
          <p:cNvGrpSpPr/>
          <p:nvPr/>
        </p:nvGrpSpPr>
        <p:grpSpPr>
          <a:xfrm>
            <a:off x="11106425" y="1778408"/>
            <a:ext cx="2971800" cy="5550408"/>
            <a:chOff x="6535391" y="2663793"/>
            <a:chExt cx="2468909" cy="4895248"/>
          </a:xfrm>
        </p:grpSpPr>
        <p:pic>
          <p:nvPicPr>
            <p:cNvPr id="15" name="Picture 14">
              <a:extLst>
                <a:ext uri="{FF2B5EF4-FFF2-40B4-BE49-F238E27FC236}">
                  <a16:creationId xmlns:a16="http://schemas.microsoft.com/office/drawing/2014/main" id="{55022539-D2DE-4821-834A-B368B34A6E4E}"/>
                </a:ext>
              </a:extLst>
            </p:cNvPr>
            <p:cNvPicPr>
              <a:picLocks noChangeAspect="1"/>
            </p:cNvPicPr>
            <p:nvPr/>
          </p:nvPicPr>
          <p:blipFill>
            <a:blip r:embed="rId3"/>
            <a:stretch>
              <a:fillRect/>
            </a:stretch>
          </p:blipFill>
          <p:spPr>
            <a:xfrm>
              <a:off x="6535391" y="2663793"/>
              <a:ext cx="2468909" cy="4895248"/>
            </a:xfrm>
            <a:prstGeom prst="rect">
              <a:avLst/>
            </a:prstGeom>
          </p:spPr>
        </p:pic>
        <p:sp>
          <p:nvSpPr>
            <p:cNvPr id="16" name="Rounded Rectangle 12">
              <a:extLst>
                <a:ext uri="{FF2B5EF4-FFF2-40B4-BE49-F238E27FC236}">
                  <a16:creationId xmlns:a16="http://schemas.microsoft.com/office/drawing/2014/main" id="{DA7153C3-A16E-4BE9-92E4-256CA6B76E66}"/>
                </a:ext>
              </a:extLst>
            </p:cNvPr>
            <p:cNvSpPr/>
            <p:nvPr/>
          </p:nvSpPr>
          <p:spPr>
            <a:xfrm>
              <a:off x="6706074" y="2840172"/>
              <a:ext cx="2163312" cy="4502999"/>
            </a:xfrm>
            <a:prstGeom prst="roundRect">
              <a:avLst>
                <a:gd name="adj" fmla="val 828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5900CC7F-A3B1-442F-AC7F-4B756FBE75AB}"/>
                </a:ext>
              </a:extLst>
            </p:cNvPr>
            <p:cNvPicPr>
              <a:picLocks noChangeAspect="1"/>
            </p:cNvPicPr>
            <p:nvPr/>
          </p:nvPicPr>
          <p:blipFill>
            <a:blip r:embed="rId5"/>
            <a:srcRect/>
            <a:stretch/>
          </p:blipFill>
          <p:spPr>
            <a:xfrm>
              <a:off x="6716984" y="2906064"/>
              <a:ext cx="2137331" cy="3787303"/>
            </a:xfrm>
            <a:prstGeom prst="roundRect">
              <a:avLst>
                <a:gd name="adj" fmla="val 11106"/>
              </a:avLst>
            </a:prstGeom>
          </p:spPr>
        </p:pic>
      </p:grpSp>
      <p:sp>
        <p:nvSpPr>
          <p:cNvPr id="28" name="Content Placeholder 2">
            <a:extLst>
              <a:ext uri="{FF2B5EF4-FFF2-40B4-BE49-F238E27FC236}">
                <a16:creationId xmlns:a16="http://schemas.microsoft.com/office/drawing/2014/main" id="{313DF287-DACC-4736-8722-9FDF739009C4}"/>
              </a:ext>
            </a:extLst>
          </p:cNvPr>
          <p:cNvSpPr txBox="1">
            <a:spLocks/>
          </p:cNvSpPr>
          <p:nvPr/>
        </p:nvSpPr>
        <p:spPr>
          <a:xfrm>
            <a:off x="571897" y="3059509"/>
            <a:ext cx="6614933" cy="4755883"/>
          </a:xfrm>
          <a:prstGeom prst="rect">
            <a:avLst/>
          </a:prstGeom>
        </p:spPr>
        <p:txBody>
          <a:bodyPr vert="horz" lIns="0" tIns="0" rIns="0" bIns="0" rtlCol="0">
            <a:noAutofit/>
          </a:bodyPr>
          <a:lstStyle>
            <a:defPPr>
              <a:defRPr lang="en-US"/>
            </a:defPPr>
            <a:lvl1pPr lvl="0" indent="0" defTabSz="457189">
              <a:lnSpc>
                <a:spcPct val="120000"/>
              </a:lnSpc>
              <a:spcBef>
                <a:spcPts val="1200"/>
              </a:spcBef>
              <a:buFontTx/>
              <a:buNone/>
              <a:defRPr kumimoji="0" sz="1600" b="0" i="0" u="none" strike="noStrike" kern="1600" cap="none" spc="0" normalizeH="0" baseline="0">
                <a:ln>
                  <a:noFill/>
                </a:ln>
                <a:solidFill>
                  <a:schemeClr val="tx1">
                    <a:lumMod val="75000"/>
                    <a:lumOff val="25000"/>
                  </a:schemeClr>
                </a:solidFill>
                <a:effectLst/>
                <a:uLnTx/>
                <a:uFillTx/>
                <a:latin typeface="Arial" panose="020B0604020202020204" pitchFamily="34" charset="0"/>
                <a:ea typeface="Helvetica" charset="0"/>
                <a:cs typeface="Arial" panose="020B0604020202020204" pitchFamily="34" charset="0"/>
              </a:defRPr>
            </a:lvl1pPr>
            <a:lvl2pPr marL="548626" indent="0" defTabSz="1097253">
              <a:lnSpc>
                <a:spcPct val="120000"/>
              </a:lnSpc>
              <a:spcBef>
                <a:spcPts val="1200"/>
              </a:spcBef>
              <a:buFontTx/>
              <a:buNone/>
              <a:defRPr sz="1600" b="0" i="0" baseline="0">
                <a:latin typeface="Helvetica" charset="0"/>
                <a:ea typeface="Helvetica" charset="0"/>
                <a:cs typeface="Helvetica" charset="0"/>
              </a:defRPr>
            </a:lvl2pPr>
            <a:lvl3pPr marL="1097253" indent="0" defTabSz="1097253">
              <a:lnSpc>
                <a:spcPct val="120000"/>
              </a:lnSpc>
              <a:spcBef>
                <a:spcPts val="1200"/>
              </a:spcBef>
              <a:buFontTx/>
              <a:buNone/>
              <a:defRPr sz="1600" b="0" i="0" baseline="0">
                <a:latin typeface="Helvetica" charset="0"/>
                <a:ea typeface="Helvetica" charset="0"/>
                <a:cs typeface="Helvetica" charset="0"/>
              </a:defRPr>
            </a:lvl3pPr>
            <a:lvl4pPr marL="1645879" indent="0" defTabSz="1097253">
              <a:lnSpc>
                <a:spcPct val="120000"/>
              </a:lnSpc>
              <a:spcBef>
                <a:spcPts val="1200"/>
              </a:spcBef>
              <a:buFontTx/>
              <a:buNone/>
              <a:defRPr sz="1600" b="0" i="0" baseline="0">
                <a:latin typeface="Helvetica" charset="0"/>
                <a:ea typeface="Helvetica" charset="0"/>
                <a:cs typeface="Helvetica" charset="0"/>
              </a:defRPr>
            </a:lvl4pPr>
            <a:lvl5pPr marL="2468818" indent="-274313" defTabSz="1097253">
              <a:lnSpc>
                <a:spcPct val="120000"/>
              </a:lnSpc>
              <a:spcBef>
                <a:spcPts val="1200"/>
              </a:spcBef>
              <a:buFont typeface="Arial" panose="020B0604020202020204" pitchFamily="34" charset="0"/>
              <a:buChar char="•"/>
              <a:defRPr sz="1600" b="0" i="0" baseline="0">
                <a:latin typeface="Helvetica" charset="0"/>
                <a:ea typeface="Helvetica" charset="0"/>
                <a:cs typeface="Helvetica" charset="0"/>
              </a:defRPr>
            </a:lvl5pPr>
            <a:lvl6pPr marL="3017445" indent="-274313" defTabSz="1097253">
              <a:lnSpc>
                <a:spcPct val="90000"/>
              </a:lnSpc>
              <a:spcBef>
                <a:spcPts val="600"/>
              </a:spcBef>
              <a:buFont typeface="Arial" panose="020B0604020202020204" pitchFamily="34" charset="0"/>
              <a:buChar char="•"/>
            </a:lvl6pPr>
            <a:lvl7pPr marL="3566071" indent="-274313" defTabSz="1097253">
              <a:lnSpc>
                <a:spcPct val="90000"/>
              </a:lnSpc>
              <a:spcBef>
                <a:spcPts val="600"/>
              </a:spcBef>
              <a:buFont typeface="Arial" panose="020B0604020202020204" pitchFamily="34" charset="0"/>
              <a:buChar char="•"/>
            </a:lvl7pPr>
            <a:lvl8pPr marL="4114697" indent="-274313" defTabSz="1097253">
              <a:lnSpc>
                <a:spcPct val="90000"/>
              </a:lnSpc>
              <a:spcBef>
                <a:spcPts val="600"/>
              </a:spcBef>
              <a:buFont typeface="Arial" panose="020B0604020202020204" pitchFamily="34" charset="0"/>
              <a:buChar char="•"/>
            </a:lvl8pPr>
            <a:lvl9pPr marL="4663323" indent="-274313" defTabSz="1097253">
              <a:lnSpc>
                <a:spcPct val="90000"/>
              </a:lnSpc>
              <a:spcBef>
                <a:spcPts val="600"/>
              </a:spcBef>
              <a:buFont typeface="Arial" panose="020B0604020202020204" pitchFamily="34" charset="0"/>
              <a:buChar char="•"/>
            </a:lvl9pPr>
          </a:lstStyle>
          <a:p>
            <a:pPr marL="342900" lvl="0" indent="-342900">
              <a:buFont typeface="+mj-lt"/>
              <a:buAutoNum type="arabicPeriod"/>
            </a:pPr>
            <a:r>
              <a:rPr lang="en-US" kern="1200" dirty="0">
                <a:latin typeface="+mn-lt"/>
                <a:ea typeface="+mn-ea"/>
                <a:cs typeface="+mn-cs"/>
              </a:rPr>
              <a:t>Enter your complete street address.</a:t>
            </a:r>
          </a:p>
          <a:p>
            <a:pPr marL="342900" indent="-342900">
              <a:buFont typeface="+mj-lt"/>
              <a:buAutoNum type="arabicPeriod"/>
            </a:pPr>
            <a:r>
              <a:rPr lang="en-US" kern="1200" dirty="0">
                <a:latin typeface="+mn-lt"/>
                <a:ea typeface="+mn-ea"/>
                <a:cs typeface="+mn-cs"/>
              </a:rPr>
              <a:t>After you click “Check Availability,” the system checks:</a:t>
            </a:r>
          </a:p>
          <a:p>
            <a:pPr marL="834376" lvl="1" indent="-285750">
              <a:buFont typeface="Arial" panose="020B0604020202020204" pitchFamily="34" charset="0"/>
              <a:buChar char="•"/>
            </a:pPr>
            <a:r>
              <a:rPr lang="en-US" dirty="0">
                <a:solidFill>
                  <a:schemeClr val="tx1">
                    <a:lumMod val="75000"/>
                    <a:lumOff val="25000"/>
                  </a:schemeClr>
                </a:solidFill>
                <a:latin typeface="+mn-lt"/>
                <a:ea typeface="+mn-ea"/>
                <a:cs typeface="+mn-cs"/>
              </a:rPr>
              <a:t>Is your address in the Comcast service area?</a:t>
            </a:r>
          </a:p>
          <a:p>
            <a:pPr marL="834376" lvl="1" indent="-285750">
              <a:buFont typeface="Arial" panose="020B0604020202020204" pitchFamily="34" charset="0"/>
              <a:buChar char="•"/>
            </a:pPr>
            <a:r>
              <a:rPr lang="en-US" dirty="0">
                <a:solidFill>
                  <a:schemeClr val="tx1">
                    <a:lumMod val="75000"/>
                    <a:lumOff val="25000"/>
                  </a:schemeClr>
                </a:solidFill>
                <a:latin typeface="+mn-lt"/>
                <a:ea typeface="+mn-ea"/>
                <a:cs typeface="+mn-cs"/>
              </a:rPr>
              <a:t>Have you already started an application with the phone number and/or address provided?</a:t>
            </a:r>
          </a:p>
          <a:p>
            <a:pPr marL="834376" lvl="1" indent="-285750">
              <a:buFont typeface="Arial" panose="020B0604020202020204" pitchFamily="34" charset="0"/>
              <a:buChar char="•"/>
            </a:pPr>
            <a:r>
              <a:rPr lang="en-US" dirty="0">
                <a:solidFill>
                  <a:schemeClr val="tx1">
                    <a:lumMod val="75000"/>
                    <a:lumOff val="25000"/>
                  </a:schemeClr>
                </a:solidFill>
                <a:latin typeface="+mn-lt"/>
                <a:ea typeface="+mn-ea"/>
                <a:cs typeface="+mn-cs"/>
              </a:rPr>
              <a:t>Are you an existing customer? If so, the “Just a little more information needed” screen will be displayed.</a:t>
            </a:r>
          </a:p>
          <a:p>
            <a:pPr marL="342900" indent="-342900">
              <a:buFont typeface="+mj-lt"/>
              <a:buAutoNum type="arabicPeriod"/>
            </a:pPr>
            <a:r>
              <a:rPr lang="en-US" kern="1200" dirty="0">
                <a:latin typeface="+mn-lt"/>
                <a:ea typeface="+mn-ea"/>
                <a:cs typeface="+mn-cs"/>
              </a:rPr>
              <a:t>If Comcast is available at your address, enter your first and last name, email address, and phone number.</a:t>
            </a:r>
          </a:p>
          <a:p>
            <a:pPr marL="1383003" lvl="2" indent="-285750">
              <a:buFont typeface="Arial" panose="020B0604020202020204" pitchFamily="34" charset="0"/>
              <a:buChar char="•"/>
            </a:pPr>
            <a:endParaRPr lang="en-US" sz="2000" dirty="0">
              <a:solidFill>
                <a:srgbClr val="000000"/>
              </a:solidFill>
            </a:endParaRPr>
          </a:p>
          <a:p>
            <a:pPr marL="834376" lvl="1" indent="-285750">
              <a:buFont typeface="Arial" panose="020B0604020202020204" pitchFamily="34" charset="0"/>
              <a:buChar char="•"/>
            </a:pPr>
            <a:endParaRPr lang="en-US" sz="2000" dirty="0">
              <a:solidFill>
                <a:srgbClr val="000000"/>
              </a:solidFill>
            </a:endParaRPr>
          </a:p>
        </p:txBody>
      </p:sp>
      <p:sp>
        <p:nvSpPr>
          <p:cNvPr id="30" name="TextBox 29">
            <a:extLst>
              <a:ext uri="{FF2B5EF4-FFF2-40B4-BE49-F238E27FC236}">
                <a16:creationId xmlns:a16="http://schemas.microsoft.com/office/drawing/2014/main" id="{4769F6AF-2E77-41FB-A78D-ED5B78E5A7FD}"/>
              </a:ext>
            </a:extLst>
          </p:cNvPr>
          <p:cNvSpPr txBox="1"/>
          <p:nvPr/>
        </p:nvSpPr>
        <p:spPr>
          <a:xfrm>
            <a:off x="571899" y="2172383"/>
            <a:ext cx="6615005" cy="584775"/>
          </a:xfrm>
          <a:prstGeom prst="rect">
            <a:avLst/>
          </a:prstGeom>
          <a:noFill/>
        </p:spPr>
        <p:txBody>
          <a:bodyPr wrap="square" rtlCol="0">
            <a:spAutoFit/>
          </a:bodyPr>
          <a:lstStyle/>
          <a:p>
            <a:r>
              <a:rPr lang="en-US" sz="1600" dirty="0">
                <a:solidFill>
                  <a:schemeClr val="tx1">
                    <a:lumMod val="75000"/>
                    <a:lumOff val="25000"/>
                  </a:schemeClr>
                </a:solidFill>
              </a:rPr>
              <a:t>In this section we will determine if you live within a Comcast service area and we ask for contact information</a:t>
            </a:r>
          </a:p>
        </p:txBody>
      </p:sp>
      <p:sp>
        <p:nvSpPr>
          <p:cNvPr id="31" name="Rectangle 30">
            <a:extLst>
              <a:ext uri="{FF2B5EF4-FFF2-40B4-BE49-F238E27FC236}">
                <a16:creationId xmlns:a16="http://schemas.microsoft.com/office/drawing/2014/main" id="{FA7136DD-D578-497F-A0E5-EB3808789387}"/>
              </a:ext>
            </a:extLst>
          </p:cNvPr>
          <p:cNvSpPr/>
          <p:nvPr/>
        </p:nvSpPr>
        <p:spPr>
          <a:xfrm>
            <a:off x="429836" y="1897039"/>
            <a:ext cx="1025912" cy="55756"/>
          </a:xfrm>
          <a:prstGeom prst="rect">
            <a:avLst/>
          </a:prstGeom>
          <a:solidFill>
            <a:srgbClr val="0089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10759384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a:extLst>
              <a:ext uri="{FF2B5EF4-FFF2-40B4-BE49-F238E27FC236}">
                <a16:creationId xmlns:a16="http://schemas.microsoft.com/office/drawing/2014/main" id="{C202DAA8-9B53-6545-BD8E-7F28346F9747}"/>
              </a:ext>
            </a:extLst>
          </p:cNvPr>
          <p:cNvSpPr>
            <a:spLocks noGrp="1"/>
          </p:cNvSpPr>
          <p:nvPr>
            <p:ph type="title"/>
          </p:nvPr>
        </p:nvSpPr>
        <p:spPr>
          <a:xfrm>
            <a:off x="457199" y="202396"/>
            <a:ext cx="13652339" cy="905197"/>
          </a:xfrm>
        </p:spPr>
        <p:txBody>
          <a:bodyPr/>
          <a:lstStyle/>
          <a:p>
            <a:r>
              <a:rPr lang="en-US" dirty="0"/>
              <a:t>Application Process</a:t>
            </a:r>
            <a:endParaRPr lang="en-US" dirty="0">
              <a:solidFill>
                <a:schemeClr val="tx2">
                  <a:lumMod val="60000"/>
                  <a:lumOff val="40000"/>
                </a:schemeClr>
              </a:solidFill>
            </a:endParaRPr>
          </a:p>
        </p:txBody>
      </p:sp>
      <p:grpSp>
        <p:nvGrpSpPr>
          <p:cNvPr id="18" name="Group 17">
            <a:extLst>
              <a:ext uri="{FF2B5EF4-FFF2-40B4-BE49-F238E27FC236}">
                <a16:creationId xmlns:a16="http://schemas.microsoft.com/office/drawing/2014/main" id="{2A670479-A8F8-4F53-ADBB-FC0AA551091A}"/>
              </a:ext>
            </a:extLst>
          </p:cNvPr>
          <p:cNvGrpSpPr/>
          <p:nvPr/>
        </p:nvGrpSpPr>
        <p:grpSpPr>
          <a:xfrm>
            <a:off x="10747653" y="1778408"/>
            <a:ext cx="3141772" cy="5550407"/>
            <a:chOff x="6535391" y="2663793"/>
            <a:chExt cx="2468909" cy="4895248"/>
          </a:xfrm>
        </p:grpSpPr>
        <p:pic>
          <p:nvPicPr>
            <p:cNvPr id="19" name="Picture 18">
              <a:extLst>
                <a:ext uri="{FF2B5EF4-FFF2-40B4-BE49-F238E27FC236}">
                  <a16:creationId xmlns:a16="http://schemas.microsoft.com/office/drawing/2014/main" id="{85CA22A2-1D49-4AFC-A704-485F87E32D27}"/>
                </a:ext>
              </a:extLst>
            </p:cNvPr>
            <p:cNvPicPr>
              <a:picLocks noChangeAspect="1"/>
            </p:cNvPicPr>
            <p:nvPr/>
          </p:nvPicPr>
          <p:blipFill>
            <a:blip r:embed="rId3"/>
            <a:stretch>
              <a:fillRect/>
            </a:stretch>
          </p:blipFill>
          <p:spPr>
            <a:xfrm>
              <a:off x="6535391" y="2663793"/>
              <a:ext cx="2468909" cy="4895248"/>
            </a:xfrm>
            <a:prstGeom prst="rect">
              <a:avLst/>
            </a:prstGeom>
          </p:spPr>
        </p:pic>
        <p:sp>
          <p:nvSpPr>
            <p:cNvPr id="20" name="Rounded Rectangle 22">
              <a:extLst>
                <a:ext uri="{FF2B5EF4-FFF2-40B4-BE49-F238E27FC236}">
                  <a16:creationId xmlns:a16="http://schemas.microsoft.com/office/drawing/2014/main" id="{93B47E9B-66B8-4677-A35A-B0CC4F782E13}"/>
                </a:ext>
              </a:extLst>
            </p:cNvPr>
            <p:cNvSpPr/>
            <p:nvPr/>
          </p:nvSpPr>
          <p:spPr>
            <a:xfrm>
              <a:off x="6706074" y="2840172"/>
              <a:ext cx="2163312" cy="4502999"/>
            </a:xfrm>
            <a:prstGeom prst="roundRect">
              <a:avLst>
                <a:gd name="adj" fmla="val 828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 name="Picture 22">
              <a:extLst>
                <a:ext uri="{FF2B5EF4-FFF2-40B4-BE49-F238E27FC236}">
                  <a16:creationId xmlns:a16="http://schemas.microsoft.com/office/drawing/2014/main" id="{92070D42-73C4-4E4C-BFA7-614BB327628F}"/>
                </a:ext>
              </a:extLst>
            </p:cNvPr>
            <p:cNvPicPr>
              <a:picLocks noChangeAspect="1"/>
            </p:cNvPicPr>
            <p:nvPr/>
          </p:nvPicPr>
          <p:blipFill>
            <a:blip r:embed="rId4"/>
            <a:srcRect/>
            <a:stretch/>
          </p:blipFill>
          <p:spPr>
            <a:xfrm>
              <a:off x="6723985" y="2906064"/>
              <a:ext cx="2123329" cy="3787303"/>
            </a:xfrm>
            <a:prstGeom prst="roundRect">
              <a:avLst>
                <a:gd name="adj" fmla="val 11106"/>
              </a:avLst>
            </a:prstGeom>
          </p:spPr>
        </p:pic>
      </p:grpSp>
      <p:grpSp>
        <p:nvGrpSpPr>
          <p:cNvPr id="24" name="Group 23">
            <a:extLst>
              <a:ext uri="{FF2B5EF4-FFF2-40B4-BE49-F238E27FC236}">
                <a16:creationId xmlns:a16="http://schemas.microsoft.com/office/drawing/2014/main" id="{79D62E7A-391F-456E-9A28-D2F76D0F61DE}"/>
              </a:ext>
            </a:extLst>
          </p:cNvPr>
          <p:cNvGrpSpPr/>
          <p:nvPr/>
        </p:nvGrpSpPr>
        <p:grpSpPr>
          <a:xfrm>
            <a:off x="7513228" y="1786130"/>
            <a:ext cx="3141772" cy="5554047"/>
            <a:chOff x="6535391" y="2663793"/>
            <a:chExt cx="2468909" cy="4895248"/>
          </a:xfrm>
        </p:grpSpPr>
        <p:pic>
          <p:nvPicPr>
            <p:cNvPr id="25" name="Picture 24">
              <a:extLst>
                <a:ext uri="{FF2B5EF4-FFF2-40B4-BE49-F238E27FC236}">
                  <a16:creationId xmlns:a16="http://schemas.microsoft.com/office/drawing/2014/main" id="{6D51AEF5-F95A-4F75-9954-9038411ACBF0}"/>
                </a:ext>
              </a:extLst>
            </p:cNvPr>
            <p:cNvPicPr>
              <a:picLocks noChangeAspect="1"/>
            </p:cNvPicPr>
            <p:nvPr/>
          </p:nvPicPr>
          <p:blipFill>
            <a:blip r:embed="rId3"/>
            <a:stretch>
              <a:fillRect/>
            </a:stretch>
          </p:blipFill>
          <p:spPr>
            <a:xfrm>
              <a:off x="6535391" y="2663793"/>
              <a:ext cx="2468909" cy="4895248"/>
            </a:xfrm>
            <a:prstGeom prst="rect">
              <a:avLst/>
            </a:prstGeom>
          </p:spPr>
        </p:pic>
        <p:sp>
          <p:nvSpPr>
            <p:cNvPr id="26" name="Rounded Rectangle 26">
              <a:extLst>
                <a:ext uri="{FF2B5EF4-FFF2-40B4-BE49-F238E27FC236}">
                  <a16:creationId xmlns:a16="http://schemas.microsoft.com/office/drawing/2014/main" id="{616C69E9-D384-4650-B9A9-4F6C96F7A3B6}"/>
                </a:ext>
              </a:extLst>
            </p:cNvPr>
            <p:cNvSpPr/>
            <p:nvPr/>
          </p:nvSpPr>
          <p:spPr>
            <a:xfrm>
              <a:off x="6706074" y="2840172"/>
              <a:ext cx="2163312" cy="4502999"/>
            </a:xfrm>
            <a:prstGeom prst="roundRect">
              <a:avLst>
                <a:gd name="adj" fmla="val 828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7" name="Picture 26">
              <a:extLst>
                <a:ext uri="{FF2B5EF4-FFF2-40B4-BE49-F238E27FC236}">
                  <a16:creationId xmlns:a16="http://schemas.microsoft.com/office/drawing/2014/main" id="{05188F16-8CF8-4C25-809E-52E90E8CCBAB}"/>
                </a:ext>
              </a:extLst>
            </p:cNvPr>
            <p:cNvPicPr>
              <a:picLocks noChangeAspect="1"/>
            </p:cNvPicPr>
            <p:nvPr/>
          </p:nvPicPr>
          <p:blipFill>
            <a:blip r:embed="rId5"/>
            <a:srcRect/>
            <a:stretch/>
          </p:blipFill>
          <p:spPr>
            <a:xfrm>
              <a:off x="6716984" y="2910260"/>
              <a:ext cx="2137331" cy="3956711"/>
            </a:xfrm>
            <a:prstGeom prst="roundRect">
              <a:avLst>
                <a:gd name="adj" fmla="val 11106"/>
              </a:avLst>
            </a:prstGeom>
          </p:spPr>
        </p:pic>
      </p:grpSp>
      <p:sp>
        <p:nvSpPr>
          <p:cNvPr id="22" name="Rectangular Callout 21">
            <a:extLst>
              <a:ext uri="{FF2B5EF4-FFF2-40B4-BE49-F238E27FC236}">
                <a16:creationId xmlns:a16="http://schemas.microsoft.com/office/drawing/2014/main" id="{67D20D85-E3EE-E94F-B440-7D1A7722336E}"/>
              </a:ext>
            </a:extLst>
          </p:cNvPr>
          <p:cNvSpPr/>
          <p:nvPr/>
        </p:nvSpPr>
        <p:spPr>
          <a:xfrm>
            <a:off x="11713031" y="412634"/>
            <a:ext cx="2514600" cy="1187582"/>
          </a:xfrm>
          <a:prstGeom prst="wedgeRectCallout">
            <a:avLst>
              <a:gd name="adj1" fmla="val 15168"/>
              <a:gd name="adj2" fmla="val 149110"/>
            </a:avLst>
          </a:prstGeom>
          <a:solidFill>
            <a:schemeClr val="bg1">
              <a:lumMod val="95000"/>
            </a:schemeClr>
          </a:solidFill>
          <a:ln w="28575">
            <a:solidFill>
              <a:schemeClr val="accent5"/>
            </a:solidFill>
          </a:ln>
          <a:effectLst>
            <a:outerShdw blurRad="50800" dist="50800" dir="5400000" algn="ctr" rotWithShape="0">
              <a:schemeClr val="bg1">
                <a:lumMod val="6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a:solidFill>
                  <a:srgbClr val="5A5A5C"/>
                </a:solidFill>
                <a:latin typeface="Arial" panose="020B0604020202020204" pitchFamily="34" charset="0"/>
                <a:cs typeface="Arial" panose="020B0604020202020204" pitchFamily="34" charset="0"/>
              </a:rPr>
              <a:t>The sponsorship </a:t>
            </a:r>
            <a:br>
              <a:rPr lang="en-US" sz="1800" dirty="0">
                <a:solidFill>
                  <a:srgbClr val="5A5A5C"/>
                </a:solidFill>
                <a:latin typeface="Arial" panose="020B0604020202020204" pitchFamily="34" charset="0"/>
                <a:cs typeface="Arial" panose="020B0604020202020204" pitchFamily="34" charset="0"/>
              </a:rPr>
            </a:br>
            <a:r>
              <a:rPr lang="en-US" sz="1800" dirty="0">
                <a:solidFill>
                  <a:srgbClr val="5A5A5C"/>
                </a:solidFill>
                <a:latin typeface="Arial" panose="020B0604020202020204" pitchFamily="34" charset="0"/>
                <a:cs typeface="Arial" panose="020B0604020202020204" pitchFamily="34" charset="0"/>
              </a:rPr>
              <a:t>promo code is </a:t>
            </a:r>
            <a:br>
              <a:rPr lang="en-US" sz="1800" dirty="0">
                <a:solidFill>
                  <a:srgbClr val="5A5A5C"/>
                </a:solidFill>
                <a:latin typeface="Arial" panose="020B0604020202020204" pitchFamily="34" charset="0"/>
                <a:cs typeface="Arial" panose="020B0604020202020204" pitchFamily="34" charset="0"/>
              </a:rPr>
            </a:br>
            <a:r>
              <a:rPr lang="en-US" sz="1800" dirty="0">
                <a:solidFill>
                  <a:srgbClr val="5A5A5C"/>
                </a:solidFill>
                <a:latin typeface="Arial" panose="020B0604020202020204" pitchFamily="34" charset="0"/>
                <a:cs typeface="Arial" panose="020B0604020202020204" pitchFamily="34" charset="0"/>
              </a:rPr>
              <a:t>entered here</a:t>
            </a:r>
          </a:p>
        </p:txBody>
      </p:sp>
      <p:sp>
        <p:nvSpPr>
          <p:cNvPr id="30" name="Content Placeholder 3">
            <a:extLst>
              <a:ext uri="{FF2B5EF4-FFF2-40B4-BE49-F238E27FC236}">
                <a16:creationId xmlns:a16="http://schemas.microsoft.com/office/drawing/2014/main" id="{5C8D506F-A7F0-40FB-95EF-32C88E8C9B46}"/>
              </a:ext>
            </a:extLst>
          </p:cNvPr>
          <p:cNvSpPr>
            <a:spLocks noGrp="1"/>
          </p:cNvSpPr>
          <p:nvPr>
            <p:ph sz="half" idx="1"/>
          </p:nvPr>
        </p:nvSpPr>
        <p:spPr>
          <a:xfrm>
            <a:off x="489856" y="1398125"/>
            <a:ext cx="6614933" cy="5763860"/>
          </a:xfrm>
        </p:spPr>
        <p:txBody>
          <a:bodyPr/>
          <a:lstStyle/>
          <a:p>
            <a:pPr marL="0" indent="0">
              <a:buNone/>
            </a:pPr>
            <a:r>
              <a:rPr lang="en-US" b="1" dirty="0"/>
              <a:t>Identity &amp; Eligibility</a:t>
            </a:r>
          </a:p>
        </p:txBody>
      </p:sp>
      <p:sp>
        <p:nvSpPr>
          <p:cNvPr id="31" name="Content Placeholder 2">
            <a:extLst>
              <a:ext uri="{FF2B5EF4-FFF2-40B4-BE49-F238E27FC236}">
                <a16:creationId xmlns:a16="http://schemas.microsoft.com/office/drawing/2014/main" id="{097730F0-0DE5-4E75-8145-D1F2EC722A19}"/>
              </a:ext>
            </a:extLst>
          </p:cNvPr>
          <p:cNvSpPr txBox="1">
            <a:spLocks/>
          </p:cNvSpPr>
          <p:nvPr/>
        </p:nvSpPr>
        <p:spPr>
          <a:xfrm>
            <a:off x="571897" y="3059509"/>
            <a:ext cx="6614933" cy="4755883"/>
          </a:xfrm>
          <a:prstGeom prst="rect">
            <a:avLst/>
          </a:prstGeom>
        </p:spPr>
        <p:txBody>
          <a:bodyPr vert="horz" lIns="0" tIns="0" rIns="0" bIns="0" rtlCol="0">
            <a:noAutofit/>
          </a:bodyPr>
          <a:lstStyle>
            <a:defPPr>
              <a:defRPr lang="en-US"/>
            </a:defPPr>
            <a:lvl1pPr lvl="0" indent="0" defTabSz="457189">
              <a:lnSpc>
                <a:spcPct val="120000"/>
              </a:lnSpc>
              <a:spcBef>
                <a:spcPts val="1200"/>
              </a:spcBef>
              <a:buFontTx/>
              <a:buNone/>
              <a:defRPr kumimoji="0" sz="1600" b="0" i="0" u="none" strike="noStrike" kern="1600" cap="none" spc="0" normalizeH="0" baseline="0">
                <a:ln>
                  <a:noFill/>
                </a:ln>
                <a:solidFill>
                  <a:schemeClr val="tx1">
                    <a:lumMod val="75000"/>
                    <a:lumOff val="25000"/>
                  </a:schemeClr>
                </a:solidFill>
                <a:effectLst/>
                <a:uLnTx/>
                <a:uFillTx/>
                <a:latin typeface="Arial" panose="020B0604020202020204" pitchFamily="34" charset="0"/>
                <a:ea typeface="Helvetica" charset="0"/>
                <a:cs typeface="Arial" panose="020B0604020202020204" pitchFamily="34" charset="0"/>
              </a:defRPr>
            </a:lvl1pPr>
            <a:lvl2pPr marL="548626" indent="0" defTabSz="1097253">
              <a:lnSpc>
                <a:spcPct val="120000"/>
              </a:lnSpc>
              <a:spcBef>
                <a:spcPts val="1200"/>
              </a:spcBef>
              <a:buFontTx/>
              <a:buNone/>
              <a:defRPr sz="1600" b="0" i="0" baseline="0">
                <a:latin typeface="Helvetica" charset="0"/>
                <a:ea typeface="Helvetica" charset="0"/>
                <a:cs typeface="Helvetica" charset="0"/>
              </a:defRPr>
            </a:lvl2pPr>
            <a:lvl3pPr marL="1097253" indent="0" defTabSz="1097253">
              <a:lnSpc>
                <a:spcPct val="120000"/>
              </a:lnSpc>
              <a:spcBef>
                <a:spcPts val="1200"/>
              </a:spcBef>
              <a:buFontTx/>
              <a:buNone/>
              <a:defRPr sz="1600" b="0" i="0" baseline="0">
                <a:latin typeface="Helvetica" charset="0"/>
                <a:ea typeface="Helvetica" charset="0"/>
                <a:cs typeface="Helvetica" charset="0"/>
              </a:defRPr>
            </a:lvl3pPr>
            <a:lvl4pPr marL="1645879" indent="0" defTabSz="1097253">
              <a:lnSpc>
                <a:spcPct val="120000"/>
              </a:lnSpc>
              <a:spcBef>
                <a:spcPts val="1200"/>
              </a:spcBef>
              <a:buFontTx/>
              <a:buNone/>
              <a:defRPr sz="1600" b="0" i="0" baseline="0">
                <a:latin typeface="Helvetica" charset="0"/>
                <a:ea typeface="Helvetica" charset="0"/>
                <a:cs typeface="Helvetica" charset="0"/>
              </a:defRPr>
            </a:lvl4pPr>
            <a:lvl5pPr marL="2468818" indent="-274313" defTabSz="1097253">
              <a:lnSpc>
                <a:spcPct val="120000"/>
              </a:lnSpc>
              <a:spcBef>
                <a:spcPts val="1200"/>
              </a:spcBef>
              <a:buFont typeface="Arial" panose="020B0604020202020204" pitchFamily="34" charset="0"/>
              <a:buChar char="•"/>
              <a:defRPr sz="1600" b="0" i="0" baseline="0">
                <a:latin typeface="Helvetica" charset="0"/>
                <a:ea typeface="Helvetica" charset="0"/>
                <a:cs typeface="Helvetica" charset="0"/>
              </a:defRPr>
            </a:lvl5pPr>
            <a:lvl6pPr marL="3017445" indent="-274313" defTabSz="1097253">
              <a:lnSpc>
                <a:spcPct val="90000"/>
              </a:lnSpc>
              <a:spcBef>
                <a:spcPts val="600"/>
              </a:spcBef>
              <a:buFont typeface="Arial" panose="020B0604020202020204" pitchFamily="34" charset="0"/>
              <a:buChar char="•"/>
            </a:lvl6pPr>
            <a:lvl7pPr marL="3566071" indent="-274313" defTabSz="1097253">
              <a:lnSpc>
                <a:spcPct val="90000"/>
              </a:lnSpc>
              <a:spcBef>
                <a:spcPts val="600"/>
              </a:spcBef>
              <a:buFont typeface="Arial" panose="020B0604020202020204" pitchFamily="34" charset="0"/>
              <a:buChar char="•"/>
            </a:lvl7pPr>
            <a:lvl8pPr marL="4114697" indent="-274313" defTabSz="1097253">
              <a:lnSpc>
                <a:spcPct val="90000"/>
              </a:lnSpc>
              <a:spcBef>
                <a:spcPts val="600"/>
              </a:spcBef>
              <a:buFont typeface="Arial" panose="020B0604020202020204" pitchFamily="34" charset="0"/>
              <a:buChar char="•"/>
            </a:lvl8pPr>
            <a:lvl9pPr marL="4663323" indent="-274313" defTabSz="1097253">
              <a:lnSpc>
                <a:spcPct val="90000"/>
              </a:lnSpc>
              <a:spcBef>
                <a:spcPts val="600"/>
              </a:spcBef>
              <a:buFont typeface="Arial" panose="020B0604020202020204" pitchFamily="34" charset="0"/>
              <a:buChar char="•"/>
            </a:lvl9pPr>
          </a:lstStyle>
          <a:p>
            <a:pPr marL="342900" indent="-342900">
              <a:buFont typeface="+mj-lt"/>
              <a:buAutoNum type="arabicPeriod"/>
            </a:pPr>
            <a:r>
              <a:rPr lang="en-US" dirty="0">
                <a:latin typeface="+mn-lt"/>
                <a:cs typeface="Arial"/>
              </a:rPr>
              <a:t>Enter your date of birth. </a:t>
            </a:r>
            <a:r>
              <a:rPr lang="en-US" dirty="0">
                <a:latin typeface="+mn-lt"/>
                <a:cs typeface="Helvetica"/>
              </a:rPr>
              <a:t>The system limits all date of births to ensure the applicant is at least 18 years old. For example, 2001 or before. </a:t>
            </a:r>
            <a:endParaRPr lang="en-US" dirty="0">
              <a:latin typeface="+mn-lt"/>
            </a:endParaRPr>
          </a:p>
          <a:p>
            <a:pPr marL="342900" indent="-342900">
              <a:buFont typeface="+mj-lt"/>
              <a:buAutoNum type="arabicPeriod"/>
            </a:pPr>
            <a:r>
              <a:rPr lang="en-US" dirty="0">
                <a:latin typeface="+mn-lt"/>
                <a:cs typeface="Arial"/>
              </a:rPr>
              <a:t>You have the </a:t>
            </a:r>
            <a:r>
              <a:rPr lang="en-US" b="1" dirty="0">
                <a:latin typeface="+mn-lt"/>
                <a:cs typeface="Arial"/>
              </a:rPr>
              <a:t>option</a:t>
            </a:r>
            <a:r>
              <a:rPr lang="en-US" dirty="0">
                <a:latin typeface="+mn-lt"/>
                <a:cs typeface="Arial"/>
              </a:rPr>
              <a:t> to enter your Social Security number (SSN), which is the fastest way to qualify. </a:t>
            </a:r>
            <a:r>
              <a:rPr lang="en-US" b="1" dirty="0">
                <a:latin typeface="+mn-lt"/>
                <a:cs typeface="Arial"/>
              </a:rPr>
              <a:t>If you don’t have an SSN, or don’t wish to share it, check the box for Alternate ID Verification and you will be asked to verify your identity later in the application</a:t>
            </a:r>
            <a:r>
              <a:rPr lang="en-US" b="1" i="1" dirty="0">
                <a:latin typeface="+mn-lt"/>
                <a:cs typeface="Arial"/>
              </a:rPr>
              <a:t>. </a:t>
            </a:r>
            <a:r>
              <a:rPr lang="en-US" b="1" i="1" dirty="0">
                <a:solidFill>
                  <a:schemeClr val="accent5"/>
                </a:solidFill>
                <a:latin typeface="+mn-lt"/>
                <a:cs typeface="Arial"/>
              </a:rPr>
              <a:t>We ask for an SSN to protect our customers against fraud; however it is not a requirement</a:t>
            </a:r>
            <a:r>
              <a:rPr lang="en-US" i="1" dirty="0">
                <a:solidFill>
                  <a:schemeClr val="accent5"/>
                </a:solidFill>
                <a:latin typeface="+mn-lt"/>
                <a:cs typeface="Arial"/>
              </a:rPr>
              <a:t>. </a:t>
            </a:r>
          </a:p>
          <a:p>
            <a:pPr marL="342900" indent="-342900">
              <a:buFont typeface="+mj-lt"/>
              <a:buAutoNum type="arabicPeriod"/>
            </a:pPr>
            <a:r>
              <a:rPr lang="en-US" dirty="0">
                <a:latin typeface="+mn-lt"/>
                <a:cs typeface="Arial"/>
              </a:rPr>
              <a:t>Do you have a promo code? </a:t>
            </a:r>
            <a:r>
              <a:rPr lang="en-US" b="1" dirty="0">
                <a:latin typeface="+mn-lt"/>
                <a:cs typeface="Arial"/>
              </a:rPr>
              <a:t>No code is needed for the COVID-19 offer.  If participating in an Internet Essentials Partnership Program Agreement, please enter the unique code in this field. </a:t>
            </a:r>
          </a:p>
          <a:p>
            <a:pPr marL="342900" indent="-342900">
              <a:buFont typeface="+mj-lt"/>
              <a:buAutoNum type="arabicPeriod"/>
            </a:pPr>
            <a:r>
              <a:rPr lang="en-US" dirty="0">
                <a:latin typeface="+mn-lt"/>
                <a:cs typeface="Arial"/>
              </a:rPr>
              <a:t>Did you hear about Internet Essentials from a neighborhood organization? On social media?</a:t>
            </a:r>
          </a:p>
          <a:p>
            <a:pPr marL="1383003" lvl="2" indent="-285750">
              <a:buFont typeface="Arial" panose="020B0604020202020204" pitchFamily="34" charset="0"/>
              <a:buChar char="•"/>
            </a:pPr>
            <a:endParaRPr lang="en-US" sz="2000" dirty="0">
              <a:solidFill>
                <a:srgbClr val="000000"/>
              </a:solidFill>
            </a:endParaRPr>
          </a:p>
          <a:p>
            <a:pPr marL="834376" lvl="1" indent="-285750">
              <a:buFont typeface="Arial" panose="020B0604020202020204" pitchFamily="34" charset="0"/>
              <a:buChar char="•"/>
            </a:pPr>
            <a:endParaRPr lang="en-US" sz="2000" dirty="0">
              <a:solidFill>
                <a:srgbClr val="000000"/>
              </a:solidFill>
            </a:endParaRPr>
          </a:p>
        </p:txBody>
      </p:sp>
      <p:sp>
        <p:nvSpPr>
          <p:cNvPr id="32" name="TextBox 31">
            <a:extLst>
              <a:ext uri="{FF2B5EF4-FFF2-40B4-BE49-F238E27FC236}">
                <a16:creationId xmlns:a16="http://schemas.microsoft.com/office/drawing/2014/main" id="{A77DEA1F-4514-466E-8F2C-06DB18CF6D34}"/>
              </a:ext>
            </a:extLst>
          </p:cNvPr>
          <p:cNvSpPr txBox="1"/>
          <p:nvPr/>
        </p:nvSpPr>
        <p:spPr>
          <a:xfrm>
            <a:off x="571899" y="2172383"/>
            <a:ext cx="6615005" cy="338554"/>
          </a:xfrm>
          <a:prstGeom prst="rect">
            <a:avLst/>
          </a:prstGeom>
          <a:noFill/>
        </p:spPr>
        <p:txBody>
          <a:bodyPr wrap="square" rtlCol="0">
            <a:spAutoFit/>
          </a:bodyPr>
          <a:lstStyle/>
          <a:p>
            <a:r>
              <a:rPr lang="en-US" sz="1600" dirty="0">
                <a:solidFill>
                  <a:schemeClr val="tx1">
                    <a:lumMod val="75000"/>
                    <a:lumOff val="25000"/>
                  </a:schemeClr>
                </a:solidFill>
              </a:rPr>
              <a:t>Next, we will verify your identity and determine your eligibility.</a:t>
            </a:r>
          </a:p>
        </p:txBody>
      </p:sp>
      <p:sp>
        <p:nvSpPr>
          <p:cNvPr id="33" name="Rectangle 32">
            <a:extLst>
              <a:ext uri="{FF2B5EF4-FFF2-40B4-BE49-F238E27FC236}">
                <a16:creationId xmlns:a16="http://schemas.microsoft.com/office/drawing/2014/main" id="{BE4C1F6F-D4D9-4351-9488-71CD2AC1B3B5}"/>
              </a:ext>
            </a:extLst>
          </p:cNvPr>
          <p:cNvSpPr/>
          <p:nvPr/>
        </p:nvSpPr>
        <p:spPr>
          <a:xfrm>
            <a:off x="429836" y="1897039"/>
            <a:ext cx="1025912" cy="55756"/>
          </a:xfrm>
          <a:prstGeom prst="rect">
            <a:avLst/>
          </a:prstGeom>
          <a:solidFill>
            <a:srgbClr val="0089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21444118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a:extLst>
              <a:ext uri="{FF2B5EF4-FFF2-40B4-BE49-F238E27FC236}">
                <a16:creationId xmlns:a16="http://schemas.microsoft.com/office/drawing/2014/main" id="{C202DAA8-9B53-6545-BD8E-7F28346F9747}"/>
              </a:ext>
            </a:extLst>
          </p:cNvPr>
          <p:cNvSpPr>
            <a:spLocks noGrp="1"/>
          </p:cNvSpPr>
          <p:nvPr>
            <p:ph type="title"/>
          </p:nvPr>
        </p:nvSpPr>
        <p:spPr>
          <a:xfrm>
            <a:off x="457199" y="202396"/>
            <a:ext cx="13652339" cy="905197"/>
          </a:xfrm>
        </p:spPr>
        <p:txBody>
          <a:bodyPr/>
          <a:lstStyle/>
          <a:p>
            <a:r>
              <a:rPr lang="en-US" dirty="0"/>
              <a:t>Application Process</a:t>
            </a:r>
            <a:endParaRPr lang="en-US" dirty="0">
              <a:solidFill>
                <a:schemeClr val="tx2">
                  <a:lumMod val="60000"/>
                  <a:lumOff val="40000"/>
                </a:schemeClr>
              </a:solidFill>
            </a:endParaRPr>
          </a:p>
        </p:txBody>
      </p:sp>
      <p:sp>
        <p:nvSpPr>
          <p:cNvPr id="4" name="Content Placeholder 3">
            <a:extLst>
              <a:ext uri="{FF2B5EF4-FFF2-40B4-BE49-F238E27FC236}">
                <a16:creationId xmlns:a16="http://schemas.microsoft.com/office/drawing/2014/main" id="{C4914A64-BC80-5A48-8BF3-F89A7EFBE7FF}"/>
              </a:ext>
            </a:extLst>
          </p:cNvPr>
          <p:cNvSpPr>
            <a:spLocks noGrp="1"/>
          </p:cNvSpPr>
          <p:nvPr>
            <p:ph sz="half" idx="1"/>
          </p:nvPr>
        </p:nvSpPr>
        <p:spPr>
          <a:xfrm>
            <a:off x="489856" y="1398125"/>
            <a:ext cx="6614933" cy="5763860"/>
          </a:xfrm>
        </p:spPr>
        <p:txBody>
          <a:bodyPr/>
          <a:lstStyle/>
          <a:p>
            <a:pPr marL="0" indent="0">
              <a:buNone/>
            </a:pPr>
            <a:r>
              <a:rPr lang="en-US" b="1" dirty="0"/>
              <a:t>Internet Essentials Partnership Program Option</a:t>
            </a:r>
          </a:p>
        </p:txBody>
      </p:sp>
      <p:grpSp>
        <p:nvGrpSpPr>
          <p:cNvPr id="28" name="Group 27">
            <a:extLst>
              <a:ext uri="{FF2B5EF4-FFF2-40B4-BE49-F238E27FC236}">
                <a16:creationId xmlns:a16="http://schemas.microsoft.com/office/drawing/2014/main" id="{3AA96B4A-D1EF-4144-BDA6-4ACD7A785DC5}"/>
              </a:ext>
            </a:extLst>
          </p:cNvPr>
          <p:cNvGrpSpPr/>
          <p:nvPr/>
        </p:nvGrpSpPr>
        <p:grpSpPr>
          <a:xfrm>
            <a:off x="9474627" y="1247583"/>
            <a:ext cx="2999232" cy="5486400"/>
            <a:chOff x="6535391" y="2663793"/>
            <a:chExt cx="2468909" cy="4895248"/>
          </a:xfrm>
        </p:grpSpPr>
        <p:pic>
          <p:nvPicPr>
            <p:cNvPr id="29" name="Picture 28">
              <a:extLst>
                <a:ext uri="{FF2B5EF4-FFF2-40B4-BE49-F238E27FC236}">
                  <a16:creationId xmlns:a16="http://schemas.microsoft.com/office/drawing/2014/main" id="{E347DF59-E28C-4557-8D6A-6B848B257F3B}"/>
                </a:ext>
              </a:extLst>
            </p:cNvPr>
            <p:cNvPicPr>
              <a:picLocks noChangeAspect="1"/>
            </p:cNvPicPr>
            <p:nvPr/>
          </p:nvPicPr>
          <p:blipFill>
            <a:blip r:embed="rId3"/>
            <a:stretch>
              <a:fillRect/>
            </a:stretch>
          </p:blipFill>
          <p:spPr>
            <a:xfrm>
              <a:off x="6535391" y="2663793"/>
              <a:ext cx="2468909" cy="4895248"/>
            </a:xfrm>
            <a:prstGeom prst="rect">
              <a:avLst/>
            </a:prstGeom>
          </p:spPr>
        </p:pic>
        <p:sp>
          <p:nvSpPr>
            <p:cNvPr id="30" name="Rounded Rectangle 10">
              <a:extLst>
                <a:ext uri="{FF2B5EF4-FFF2-40B4-BE49-F238E27FC236}">
                  <a16:creationId xmlns:a16="http://schemas.microsoft.com/office/drawing/2014/main" id="{E065E901-EC75-4209-AC7F-4C1108FDF94C}"/>
                </a:ext>
              </a:extLst>
            </p:cNvPr>
            <p:cNvSpPr/>
            <p:nvPr/>
          </p:nvSpPr>
          <p:spPr>
            <a:xfrm>
              <a:off x="6706074" y="2840172"/>
              <a:ext cx="2163312" cy="4502999"/>
            </a:xfrm>
            <a:prstGeom prst="roundRect">
              <a:avLst>
                <a:gd name="adj" fmla="val 828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1" name="Picture 30">
              <a:extLst>
                <a:ext uri="{FF2B5EF4-FFF2-40B4-BE49-F238E27FC236}">
                  <a16:creationId xmlns:a16="http://schemas.microsoft.com/office/drawing/2014/main" id="{EBC0EB58-AD01-47F8-B01B-479301A012B9}"/>
                </a:ext>
              </a:extLst>
            </p:cNvPr>
            <p:cNvPicPr>
              <a:picLocks noChangeAspect="1"/>
            </p:cNvPicPr>
            <p:nvPr/>
          </p:nvPicPr>
          <p:blipFill rotWithShape="1">
            <a:blip r:embed="rId4"/>
            <a:srcRect b="83953"/>
            <a:stretch/>
          </p:blipFill>
          <p:spPr>
            <a:xfrm>
              <a:off x="6723985" y="2935802"/>
              <a:ext cx="2123329" cy="508468"/>
            </a:xfrm>
            <a:prstGeom prst="roundRect">
              <a:avLst>
                <a:gd name="adj" fmla="val 11106"/>
              </a:avLst>
            </a:prstGeom>
          </p:spPr>
        </p:pic>
      </p:grpSp>
      <p:sp>
        <p:nvSpPr>
          <p:cNvPr id="36" name="Content Placeholder 2">
            <a:extLst>
              <a:ext uri="{FF2B5EF4-FFF2-40B4-BE49-F238E27FC236}">
                <a16:creationId xmlns:a16="http://schemas.microsoft.com/office/drawing/2014/main" id="{11A1B30A-9670-428E-A8D1-8B4798D10F46}"/>
              </a:ext>
            </a:extLst>
          </p:cNvPr>
          <p:cNvSpPr txBox="1">
            <a:spLocks/>
          </p:cNvSpPr>
          <p:nvPr/>
        </p:nvSpPr>
        <p:spPr>
          <a:xfrm>
            <a:off x="581868" y="2536371"/>
            <a:ext cx="6658708" cy="5292105"/>
          </a:xfrm>
          <a:prstGeom prst="rect">
            <a:avLst/>
          </a:prstGeom>
        </p:spPr>
        <p:txBody>
          <a:bodyPr vert="horz" lIns="0" tIns="0" rIns="0" bIns="0" rtlCol="0" anchor="t">
            <a:noAutofit/>
          </a:bodyPr>
          <a:lstStyle>
            <a:defPPr>
              <a:defRPr lang="en-US"/>
            </a:defPPr>
            <a:lvl1pPr lvl="0" indent="0" defTabSz="457189">
              <a:lnSpc>
                <a:spcPct val="120000"/>
              </a:lnSpc>
              <a:spcBef>
                <a:spcPts val="1200"/>
              </a:spcBef>
              <a:buFontTx/>
              <a:buNone/>
              <a:defRPr kumimoji="0" sz="1600" b="0" i="0" u="none" strike="noStrike" kern="1600" cap="none" spc="0" normalizeH="0" baseline="0">
                <a:ln>
                  <a:noFill/>
                </a:ln>
                <a:solidFill>
                  <a:schemeClr val="tx1">
                    <a:lumMod val="75000"/>
                    <a:lumOff val="25000"/>
                  </a:schemeClr>
                </a:solidFill>
                <a:effectLst/>
                <a:uLnTx/>
                <a:uFillTx/>
                <a:latin typeface="Arial" panose="020B0604020202020204" pitchFamily="34" charset="0"/>
                <a:ea typeface="Helvetica" charset="0"/>
                <a:cs typeface="Arial" panose="020B0604020202020204" pitchFamily="34" charset="0"/>
              </a:defRPr>
            </a:lvl1pPr>
            <a:lvl2pPr marL="548626" indent="0" defTabSz="1097253">
              <a:lnSpc>
                <a:spcPct val="120000"/>
              </a:lnSpc>
              <a:spcBef>
                <a:spcPts val="1200"/>
              </a:spcBef>
              <a:buFontTx/>
              <a:buNone/>
              <a:defRPr sz="1600" b="0" i="0" baseline="0">
                <a:latin typeface="Helvetica" charset="0"/>
                <a:ea typeface="Helvetica" charset="0"/>
                <a:cs typeface="Helvetica" charset="0"/>
              </a:defRPr>
            </a:lvl2pPr>
            <a:lvl3pPr marL="1097253" indent="0" defTabSz="1097253">
              <a:lnSpc>
                <a:spcPct val="120000"/>
              </a:lnSpc>
              <a:spcBef>
                <a:spcPts val="1200"/>
              </a:spcBef>
              <a:buFontTx/>
              <a:buNone/>
              <a:defRPr sz="1600" b="0" i="0" baseline="0">
                <a:latin typeface="Helvetica" charset="0"/>
                <a:ea typeface="Helvetica" charset="0"/>
                <a:cs typeface="Helvetica" charset="0"/>
              </a:defRPr>
            </a:lvl3pPr>
            <a:lvl4pPr marL="1645879" indent="0" defTabSz="1097253">
              <a:lnSpc>
                <a:spcPct val="120000"/>
              </a:lnSpc>
              <a:spcBef>
                <a:spcPts val="1200"/>
              </a:spcBef>
              <a:buFontTx/>
              <a:buNone/>
              <a:defRPr sz="1600" b="0" i="0" baseline="0">
                <a:latin typeface="Helvetica" charset="0"/>
                <a:ea typeface="Helvetica" charset="0"/>
                <a:cs typeface="Helvetica" charset="0"/>
              </a:defRPr>
            </a:lvl4pPr>
            <a:lvl5pPr marL="2468818" indent="-274313" defTabSz="1097253">
              <a:lnSpc>
                <a:spcPct val="120000"/>
              </a:lnSpc>
              <a:spcBef>
                <a:spcPts val="1200"/>
              </a:spcBef>
              <a:buFont typeface="Arial" panose="020B0604020202020204" pitchFamily="34" charset="0"/>
              <a:buChar char="•"/>
              <a:defRPr sz="1600" b="0" i="0" baseline="0">
                <a:latin typeface="Helvetica" charset="0"/>
                <a:ea typeface="Helvetica" charset="0"/>
                <a:cs typeface="Helvetica" charset="0"/>
              </a:defRPr>
            </a:lvl5pPr>
            <a:lvl6pPr marL="3017445" indent="-274313" defTabSz="1097253">
              <a:lnSpc>
                <a:spcPct val="90000"/>
              </a:lnSpc>
              <a:spcBef>
                <a:spcPts val="600"/>
              </a:spcBef>
              <a:buFont typeface="Arial" panose="020B0604020202020204" pitchFamily="34" charset="0"/>
              <a:buChar char="•"/>
            </a:lvl6pPr>
            <a:lvl7pPr marL="3566071" indent="-274313" defTabSz="1097253">
              <a:lnSpc>
                <a:spcPct val="90000"/>
              </a:lnSpc>
              <a:spcBef>
                <a:spcPts val="600"/>
              </a:spcBef>
              <a:buFont typeface="Arial" panose="020B0604020202020204" pitchFamily="34" charset="0"/>
              <a:buChar char="•"/>
            </a:lvl7pPr>
            <a:lvl8pPr marL="4114697" indent="-274313" defTabSz="1097253">
              <a:lnSpc>
                <a:spcPct val="90000"/>
              </a:lnSpc>
              <a:spcBef>
                <a:spcPts val="600"/>
              </a:spcBef>
              <a:buFont typeface="Arial" panose="020B0604020202020204" pitchFamily="34" charset="0"/>
              <a:buChar char="•"/>
            </a:lvl8pPr>
            <a:lvl9pPr marL="4663323" indent="-274313" defTabSz="1097253">
              <a:lnSpc>
                <a:spcPct val="90000"/>
              </a:lnSpc>
              <a:spcBef>
                <a:spcPts val="600"/>
              </a:spcBef>
              <a:buFont typeface="Arial" panose="020B0604020202020204" pitchFamily="34" charset="0"/>
              <a:buChar char="•"/>
            </a:lvl9pPr>
          </a:lstStyle>
          <a:p>
            <a:r>
              <a:rPr lang="en-US" dirty="0"/>
              <a:t>This is where the customer would select the applicable Internet Essentials Partnership Program option.</a:t>
            </a:r>
            <a:endParaRPr lang="en-US" kern="1200" dirty="0">
              <a:latin typeface="+mn-lt"/>
              <a:ea typeface="+mn-ea"/>
              <a:cs typeface="+mn-cs"/>
            </a:endParaRPr>
          </a:p>
          <a:p>
            <a:r>
              <a:rPr lang="en-US" kern="1200" dirty="0">
                <a:latin typeface="+mn-lt"/>
                <a:ea typeface="+mn-ea"/>
                <a:cs typeface="+mn-cs"/>
              </a:rPr>
              <a:t>When they enter the promo code they will see two offers appear – as indicated on the screenshot to the right.  </a:t>
            </a:r>
          </a:p>
          <a:p>
            <a:r>
              <a:rPr lang="en-US" kern="1200" dirty="0">
                <a:latin typeface="+mn-lt"/>
                <a:ea typeface="+mn-ea"/>
                <a:cs typeface="+mn-cs"/>
              </a:rPr>
              <a:t>The customer should select the offer that is their applicable Internet Essentials Partnership Program.  </a:t>
            </a:r>
            <a:endParaRPr lang="en-US" dirty="0">
              <a:solidFill>
                <a:schemeClr val="tx1">
                  <a:lumMod val="75000"/>
                  <a:lumOff val="25000"/>
                </a:schemeClr>
              </a:solidFill>
              <a:latin typeface="+mn-lt"/>
              <a:ea typeface="+mn-ea"/>
              <a:cs typeface="+mn-cs"/>
            </a:endParaRPr>
          </a:p>
        </p:txBody>
      </p:sp>
      <p:pic>
        <p:nvPicPr>
          <p:cNvPr id="38" name="Picture 37" descr="A screenshot of a cell phone&#10;&#10;Description automatically generated">
            <a:extLst>
              <a:ext uri="{FF2B5EF4-FFF2-40B4-BE49-F238E27FC236}">
                <a16:creationId xmlns:a16="http://schemas.microsoft.com/office/drawing/2014/main" id="{0347C6DD-55A6-4A25-B812-5B05FA3996EC}"/>
              </a:ext>
            </a:extLst>
          </p:cNvPr>
          <p:cNvPicPr>
            <a:picLocks noChangeAspect="1"/>
          </p:cNvPicPr>
          <p:nvPr/>
        </p:nvPicPr>
        <p:blipFill rotWithShape="1">
          <a:blip r:embed="rId5"/>
          <a:srcRect l="4891" t="2054" r="4659"/>
          <a:stretch/>
        </p:blipFill>
        <p:spPr>
          <a:xfrm>
            <a:off x="9769882" y="2032000"/>
            <a:ext cx="2447118" cy="4460045"/>
          </a:xfrm>
          <a:prstGeom prst="roundRect">
            <a:avLst/>
          </a:prstGeom>
        </p:spPr>
      </p:pic>
      <p:sp>
        <p:nvSpPr>
          <p:cNvPr id="39" name="Rectangle 38">
            <a:extLst>
              <a:ext uri="{FF2B5EF4-FFF2-40B4-BE49-F238E27FC236}">
                <a16:creationId xmlns:a16="http://schemas.microsoft.com/office/drawing/2014/main" id="{AB0C77C1-4410-4869-BE71-D1D61CE0B1C6}"/>
              </a:ext>
            </a:extLst>
          </p:cNvPr>
          <p:cNvSpPr/>
          <p:nvPr/>
        </p:nvSpPr>
        <p:spPr>
          <a:xfrm>
            <a:off x="429836" y="1897039"/>
            <a:ext cx="1025912" cy="55756"/>
          </a:xfrm>
          <a:prstGeom prst="rect">
            <a:avLst/>
          </a:prstGeom>
          <a:solidFill>
            <a:srgbClr val="0089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3891281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a:extLst>
              <a:ext uri="{FF2B5EF4-FFF2-40B4-BE49-F238E27FC236}">
                <a16:creationId xmlns:a16="http://schemas.microsoft.com/office/drawing/2014/main" id="{C202DAA8-9B53-6545-BD8E-7F28346F9747}"/>
              </a:ext>
            </a:extLst>
          </p:cNvPr>
          <p:cNvSpPr>
            <a:spLocks noGrp="1"/>
          </p:cNvSpPr>
          <p:nvPr>
            <p:ph type="title"/>
          </p:nvPr>
        </p:nvSpPr>
        <p:spPr>
          <a:xfrm>
            <a:off x="457199" y="202396"/>
            <a:ext cx="13652339" cy="905197"/>
          </a:xfrm>
        </p:spPr>
        <p:txBody>
          <a:bodyPr/>
          <a:lstStyle/>
          <a:p>
            <a:r>
              <a:rPr lang="en-US" dirty="0"/>
              <a:t>Application Process</a:t>
            </a:r>
            <a:endParaRPr lang="en-US" dirty="0">
              <a:solidFill>
                <a:schemeClr val="tx2">
                  <a:lumMod val="60000"/>
                  <a:lumOff val="40000"/>
                </a:schemeClr>
              </a:solidFill>
            </a:endParaRPr>
          </a:p>
        </p:txBody>
      </p:sp>
      <p:sp>
        <p:nvSpPr>
          <p:cNvPr id="4" name="Content Placeholder 3">
            <a:extLst>
              <a:ext uri="{FF2B5EF4-FFF2-40B4-BE49-F238E27FC236}">
                <a16:creationId xmlns:a16="http://schemas.microsoft.com/office/drawing/2014/main" id="{C4914A64-BC80-5A48-8BF3-F89A7EFBE7FF}"/>
              </a:ext>
            </a:extLst>
          </p:cNvPr>
          <p:cNvSpPr>
            <a:spLocks noGrp="1"/>
          </p:cNvSpPr>
          <p:nvPr>
            <p:ph sz="half" idx="1"/>
          </p:nvPr>
        </p:nvSpPr>
        <p:spPr>
          <a:xfrm>
            <a:off x="489856" y="1398125"/>
            <a:ext cx="6614933" cy="5763860"/>
          </a:xfrm>
        </p:spPr>
        <p:txBody>
          <a:bodyPr/>
          <a:lstStyle/>
          <a:p>
            <a:pPr marL="0" indent="0">
              <a:buNone/>
            </a:pPr>
            <a:r>
              <a:rPr lang="en-US" b="1" dirty="0"/>
              <a:t>School Information</a:t>
            </a:r>
          </a:p>
        </p:txBody>
      </p:sp>
      <p:sp>
        <p:nvSpPr>
          <p:cNvPr id="36" name="Content Placeholder 2">
            <a:extLst>
              <a:ext uri="{FF2B5EF4-FFF2-40B4-BE49-F238E27FC236}">
                <a16:creationId xmlns:a16="http://schemas.microsoft.com/office/drawing/2014/main" id="{11A1B30A-9670-428E-A8D1-8B4798D10F46}"/>
              </a:ext>
            </a:extLst>
          </p:cNvPr>
          <p:cNvSpPr txBox="1">
            <a:spLocks/>
          </p:cNvSpPr>
          <p:nvPr/>
        </p:nvSpPr>
        <p:spPr>
          <a:xfrm>
            <a:off x="581868" y="2536371"/>
            <a:ext cx="5231910" cy="5292105"/>
          </a:xfrm>
          <a:prstGeom prst="rect">
            <a:avLst/>
          </a:prstGeom>
        </p:spPr>
        <p:txBody>
          <a:bodyPr vert="horz" lIns="0" tIns="0" rIns="0" bIns="0" rtlCol="0" anchor="t">
            <a:noAutofit/>
          </a:bodyPr>
          <a:lstStyle>
            <a:defPPr>
              <a:defRPr lang="en-US"/>
            </a:defPPr>
            <a:lvl1pPr lvl="0" indent="0" defTabSz="457189">
              <a:lnSpc>
                <a:spcPct val="120000"/>
              </a:lnSpc>
              <a:spcBef>
                <a:spcPts val="1200"/>
              </a:spcBef>
              <a:buFontTx/>
              <a:buNone/>
              <a:defRPr kumimoji="0" sz="1600" b="0" i="0" u="none" strike="noStrike" kern="1600" cap="none" spc="0" normalizeH="0" baseline="0">
                <a:ln>
                  <a:noFill/>
                </a:ln>
                <a:solidFill>
                  <a:schemeClr val="tx1">
                    <a:lumMod val="75000"/>
                    <a:lumOff val="25000"/>
                  </a:schemeClr>
                </a:solidFill>
                <a:effectLst/>
                <a:uLnTx/>
                <a:uFillTx/>
                <a:latin typeface="Arial" panose="020B0604020202020204" pitchFamily="34" charset="0"/>
                <a:ea typeface="Helvetica" charset="0"/>
                <a:cs typeface="Arial" panose="020B0604020202020204" pitchFamily="34" charset="0"/>
              </a:defRPr>
            </a:lvl1pPr>
            <a:lvl2pPr marL="548626" indent="0" defTabSz="1097253">
              <a:lnSpc>
                <a:spcPct val="120000"/>
              </a:lnSpc>
              <a:spcBef>
                <a:spcPts val="1200"/>
              </a:spcBef>
              <a:buFontTx/>
              <a:buNone/>
              <a:defRPr sz="1600" b="0" i="0" baseline="0">
                <a:latin typeface="Helvetica" charset="0"/>
                <a:ea typeface="Helvetica" charset="0"/>
                <a:cs typeface="Helvetica" charset="0"/>
              </a:defRPr>
            </a:lvl2pPr>
            <a:lvl3pPr marL="1097253" indent="0" defTabSz="1097253">
              <a:lnSpc>
                <a:spcPct val="120000"/>
              </a:lnSpc>
              <a:spcBef>
                <a:spcPts val="1200"/>
              </a:spcBef>
              <a:buFontTx/>
              <a:buNone/>
              <a:defRPr sz="1600" b="0" i="0" baseline="0">
                <a:latin typeface="Helvetica" charset="0"/>
                <a:ea typeface="Helvetica" charset="0"/>
                <a:cs typeface="Helvetica" charset="0"/>
              </a:defRPr>
            </a:lvl3pPr>
            <a:lvl4pPr marL="1645879" indent="0" defTabSz="1097253">
              <a:lnSpc>
                <a:spcPct val="120000"/>
              </a:lnSpc>
              <a:spcBef>
                <a:spcPts val="1200"/>
              </a:spcBef>
              <a:buFontTx/>
              <a:buNone/>
              <a:defRPr sz="1600" b="0" i="0" baseline="0">
                <a:latin typeface="Helvetica" charset="0"/>
                <a:ea typeface="Helvetica" charset="0"/>
                <a:cs typeface="Helvetica" charset="0"/>
              </a:defRPr>
            </a:lvl4pPr>
            <a:lvl5pPr marL="2468818" indent="-274313" defTabSz="1097253">
              <a:lnSpc>
                <a:spcPct val="120000"/>
              </a:lnSpc>
              <a:spcBef>
                <a:spcPts val="1200"/>
              </a:spcBef>
              <a:buFont typeface="Arial" panose="020B0604020202020204" pitchFamily="34" charset="0"/>
              <a:buChar char="•"/>
              <a:defRPr sz="1600" b="0" i="0" baseline="0">
                <a:latin typeface="Helvetica" charset="0"/>
                <a:ea typeface="Helvetica" charset="0"/>
                <a:cs typeface="Helvetica" charset="0"/>
              </a:defRPr>
            </a:lvl5pPr>
            <a:lvl6pPr marL="3017445" indent="-274313" defTabSz="1097253">
              <a:lnSpc>
                <a:spcPct val="90000"/>
              </a:lnSpc>
              <a:spcBef>
                <a:spcPts val="600"/>
              </a:spcBef>
              <a:buFont typeface="Arial" panose="020B0604020202020204" pitchFamily="34" charset="0"/>
              <a:buChar char="•"/>
            </a:lvl6pPr>
            <a:lvl7pPr marL="3566071" indent="-274313" defTabSz="1097253">
              <a:lnSpc>
                <a:spcPct val="90000"/>
              </a:lnSpc>
              <a:spcBef>
                <a:spcPts val="600"/>
              </a:spcBef>
              <a:buFont typeface="Arial" panose="020B0604020202020204" pitchFamily="34" charset="0"/>
              <a:buChar char="•"/>
            </a:lvl7pPr>
            <a:lvl8pPr marL="4114697" indent="-274313" defTabSz="1097253">
              <a:lnSpc>
                <a:spcPct val="90000"/>
              </a:lnSpc>
              <a:spcBef>
                <a:spcPts val="600"/>
              </a:spcBef>
              <a:buFont typeface="Arial" panose="020B0604020202020204" pitchFamily="34" charset="0"/>
              <a:buChar char="•"/>
            </a:lvl8pPr>
            <a:lvl9pPr marL="4663323" indent="-274313" defTabSz="1097253">
              <a:lnSpc>
                <a:spcPct val="90000"/>
              </a:lnSpc>
              <a:spcBef>
                <a:spcPts val="600"/>
              </a:spcBef>
              <a:buFont typeface="Arial" panose="020B0604020202020204" pitchFamily="34" charset="0"/>
              <a:buChar char="•"/>
            </a:lvl9pPr>
          </a:lstStyle>
          <a:p>
            <a:pPr marL="342900" indent="-342900">
              <a:buFont typeface="+mj-lt"/>
              <a:buAutoNum type="arabicPeriod"/>
            </a:pPr>
            <a:r>
              <a:rPr lang="en-US" dirty="0"/>
              <a:t>If you answer “Yes” to the question “Do you have any children living in your home?” then you will be asked to select your child or children’s school.</a:t>
            </a:r>
          </a:p>
          <a:p>
            <a:pPr marL="342900" indent="-342900">
              <a:buFont typeface="+mj-lt"/>
              <a:buAutoNum type="arabicPeriod"/>
            </a:pPr>
            <a:r>
              <a:rPr lang="en-US" dirty="0"/>
              <a:t>Start typing the name of the school and all schools within a 30-mile radius will pop up for you to select.</a:t>
            </a:r>
          </a:p>
        </p:txBody>
      </p:sp>
      <p:grpSp>
        <p:nvGrpSpPr>
          <p:cNvPr id="10" name="Group 9">
            <a:extLst>
              <a:ext uri="{FF2B5EF4-FFF2-40B4-BE49-F238E27FC236}">
                <a16:creationId xmlns:a16="http://schemas.microsoft.com/office/drawing/2014/main" id="{0EA2A4E5-11F5-48C2-A3E3-D1A61F388949}"/>
              </a:ext>
            </a:extLst>
          </p:cNvPr>
          <p:cNvGrpSpPr/>
          <p:nvPr/>
        </p:nvGrpSpPr>
        <p:grpSpPr>
          <a:xfrm>
            <a:off x="11688963" y="2008428"/>
            <a:ext cx="2468909" cy="4892040"/>
            <a:chOff x="6535391" y="2663793"/>
            <a:chExt cx="2468909" cy="4895248"/>
          </a:xfrm>
        </p:grpSpPr>
        <p:pic>
          <p:nvPicPr>
            <p:cNvPr id="11" name="Picture 10">
              <a:extLst>
                <a:ext uri="{FF2B5EF4-FFF2-40B4-BE49-F238E27FC236}">
                  <a16:creationId xmlns:a16="http://schemas.microsoft.com/office/drawing/2014/main" id="{73004849-CA3F-4CFE-BF47-B90AADA1A6AE}"/>
                </a:ext>
              </a:extLst>
            </p:cNvPr>
            <p:cNvPicPr>
              <a:picLocks noChangeAspect="1"/>
            </p:cNvPicPr>
            <p:nvPr/>
          </p:nvPicPr>
          <p:blipFill>
            <a:blip r:embed="rId3"/>
            <a:stretch>
              <a:fillRect/>
            </a:stretch>
          </p:blipFill>
          <p:spPr>
            <a:xfrm>
              <a:off x="6535391" y="2663793"/>
              <a:ext cx="2468909" cy="4895248"/>
            </a:xfrm>
            <a:prstGeom prst="rect">
              <a:avLst/>
            </a:prstGeom>
          </p:spPr>
        </p:pic>
        <p:sp>
          <p:nvSpPr>
            <p:cNvPr id="12" name="Rounded Rectangle 15">
              <a:extLst>
                <a:ext uri="{FF2B5EF4-FFF2-40B4-BE49-F238E27FC236}">
                  <a16:creationId xmlns:a16="http://schemas.microsoft.com/office/drawing/2014/main" id="{2808325C-5A89-4E81-9C06-9FE20E6C2F03}"/>
                </a:ext>
              </a:extLst>
            </p:cNvPr>
            <p:cNvSpPr/>
            <p:nvPr/>
          </p:nvSpPr>
          <p:spPr>
            <a:xfrm>
              <a:off x="6706074" y="2840172"/>
              <a:ext cx="2163312" cy="4502999"/>
            </a:xfrm>
            <a:prstGeom prst="roundRect">
              <a:avLst>
                <a:gd name="adj" fmla="val 828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a:extLst>
                <a:ext uri="{FF2B5EF4-FFF2-40B4-BE49-F238E27FC236}">
                  <a16:creationId xmlns:a16="http://schemas.microsoft.com/office/drawing/2014/main" id="{8931ED54-42AA-440C-A544-9272FB36D94D}"/>
                </a:ext>
              </a:extLst>
            </p:cNvPr>
            <p:cNvPicPr>
              <a:picLocks noChangeAspect="1"/>
            </p:cNvPicPr>
            <p:nvPr/>
          </p:nvPicPr>
          <p:blipFill>
            <a:blip r:embed="rId4"/>
            <a:srcRect/>
            <a:stretch/>
          </p:blipFill>
          <p:spPr>
            <a:xfrm>
              <a:off x="6754709" y="2956897"/>
              <a:ext cx="2061880" cy="3787303"/>
            </a:xfrm>
            <a:prstGeom prst="roundRect">
              <a:avLst>
                <a:gd name="adj" fmla="val 11106"/>
              </a:avLst>
            </a:prstGeom>
          </p:spPr>
        </p:pic>
      </p:grpSp>
      <p:grpSp>
        <p:nvGrpSpPr>
          <p:cNvPr id="15" name="Group 14">
            <a:extLst>
              <a:ext uri="{FF2B5EF4-FFF2-40B4-BE49-F238E27FC236}">
                <a16:creationId xmlns:a16="http://schemas.microsoft.com/office/drawing/2014/main" id="{F2709B80-1274-4A53-8D64-5E61A6FF80B3}"/>
              </a:ext>
            </a:extLst>
          </p:cNvPr>
          <p:cNvGrpSpPr/>
          <p:nvPr/>
        </p:nvGrpSpPr>
        <p:grpSpPr>
          <a:xfrm>
            <a:off x="9009263" y="2008428"/>
            <a:ext cx="2468909" cy="4892040"/>
            <a:chOff x="6535391" y="2663793"/>
            <a:chExt cx="2468909" cy="4895248"/>
          </a:xfrm>
        </p:grpSpPr>
        <p:pic>
          <p:nvPicPr>
            <p:cNvPr id="16" name="Picture 15">
              <a:extLst>
                <a:ext uri="{FF2B5EF4-FFF2-40B4-BE49-F238E27FC236}">
                  <a16:creationId xmlns:a16="http://schemas.microsoft.com/office/drawing/2014/main" id="{68F189C5-5123-4C4A-B7B4-196A5D03EB53}"/>
                </a:ext>
              </a:extLst>
            </p:cNvPr>
            <p:cNvPicPr>
              <a:picLocks noChangeAspect="1"/>
            </p:cNvPicPr>
            <p:nvPr/>
          </p:nvPicPr>
          <p:blipFill>
            <a:blip r:embed="rId3"/>
            <a:stretch>
              <a:fillRect/>
            </a:stretch>
          </p:blipFill>
          <p:spPr>
            <a:xfrm>
              <a:off x="6535391" y="2663793"/>
              <a:ext cx="2468909" cy="4895248"/>
            </a:xfrm>
            <a:prstGeom prst="rect">
              <a:avLst/>
            </a:prstGeom>
          </p:spPr>
        </p:pic>
        <p:sp>
          <p:nvSpPr>
            <p:cNvPr id="17" name="Rounded Rectangle 23">
              <a:extLst>
                <a:ext uri="{FF2B5EF4-FFF2-40B4-BE49-F238E27FC236}">
                  <a16:creationId xmlns:a16="http://schemas.microsoft.com/office/drawing/2014/main" id="{E94E0297-222C-48F5-AD60-DD1B6446F007}"/>
                </a:ext>
              </a:extLst>
            </p:cNvPr>
            <p:cNvSpPr/>
            <p:nvPr/>
          </p:nvSpPr>
          <p:spPr>
            <a:xfrm>
              <a:off x="6706074" y="2840172"/>
              <a:ext cx="2163312" cy="4502999"/>
            </a:xfrm>
            <a:prstGeom prst="roundRect">
              <a:avLst>
                <a:gd name="adj" fmla="val 828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B397698C-D3F5-4B7B-AFE4-C43A1FAD7B51}"/>
                </a:ext>
              </a:extLst>
            </p:cNvPr>
            <p:cNvPicPr>
              <a:picLocks noChangeAspect="1"/>
            </p:cNvPicPr>
            <p:nvPr/>
          </p:nvPicPr>
          <p:blipFill>
            <a:blip r:embed="rId5"/>
            <a:srcRect/>
            <a:stretch/>
          </p:blipFill>
          <p:spPr>
            <a:xfrm>
              <a:off x="6751487" y="2959477"/>
              <a:ext cx="2080068" cy="3794568"/>
            </a:xfrm>
            <a:prstGeom prst="roundRect">
              <a:avLst>
                <a:gd name="adj" fmla="val 11106"/>
              </a:avLst>
            </a:prstGeom>
          </p:spPr>
        </p:pic>
      </p:grpSp>
      <p:grpSp>
        <p:nvGrpSpPr>
          <p:cNvPr id="19" name="Group 18">
            <a:extLst>
              <a:ext uri="{FF2B5EF4-FFF2-40B4-BE49-F238E27FC236}">
                <a16:creationId xmlns:a16="http://schemas.microsoft.com/office/drawing/2014/main" id="{891946CC-2EF7-4698-B5D8-730E969F49EF}"/>
              </a:ext>
            </a:extLst>
          </p:cNvPr>
          <p:cNvGrpSpPr/>
          <p:nvPr/>
        </p:nvGrpSpPr>
        <p:grpSpPr>
          <a:xfrm>
            <a:off x="6342263" y="2008428"/>
            <a:ext cx="2468909" cy="4892040"/>
            <a:chOff x="6535391" y="2663793"/>
            <a:chExt cx="2468909" cy="4895248"/>
          </a:xfrm>
        </p:grpSpPr>
        <p:pic>
          <p:nvPicPr>
            <p:cNvPr id="20" name="Picture 19">
              <a:extLst>
                <a:ext uri="{FF2B5EF4-FFF2-40B4-BE49-F238E27FC236}">
                  <a16:creationId xmlns:a16="http://schemas.microsoft.com/office/drawing/2014/main" id="{EB81A68B-2A64-4A00-8A20-CBBC03BF7967}"/>
                </a:ext>
              </a:extLst>
            </p:cNvPr>
            <p:cNvPicPr>
              <a:picLocks noChangeAspect="1"/>
            </p:cNvPicPr>
            <p:nvPr/>
          </p:nvPicPr>
          <p:blipFill>
            <a:blip r:embed="rId3"/>
            <a:stretch>
              <a:fillRect/>
            </a:stretch>
          </p:blipFill>
          <p:spPr>
            <a:xfrm>
              <a:off x="6535391" y="2663793"/>
              <a:ext cx="2468909" cy="4895248"/>
            </a:xfrm>
            <a:prstGeom prst="rect">
              <a:avLst/>
            </a:prstGeom>
          </p:spPr>
        </p:pic>
        <p:sp>
          <p:nvSpPr>
            <p:cNvPr id="21" name="Rounded Rectangle 31">
              <a:extLst>
                <a:ext uri="{FF2B5EF4-FFF2-40B4-BE49-F238E27FC236}">
                  <a16:creationId xmlns:a16="http://schemas.microsoft.com/office/drawing/2014/main" id="{F805F0B1-54D6-4DDF-9409-BFD11CB4BEBA}"/>
                </a:ext>
              </a:extLst>
            </p:cNvPr>
            <p:cNvSpPr/>
            <p:nvPr/>
          </p:nvSpPr>
          <p:spPr>
            <a:xfrm>
              <a:off x="6706074" y="2840172"/>
              <a:ext cx="2163312" cy="4502999"/>
            </a:xfrm>
            <a:prstGeom prst="roundRect">
              <a:avLst>
                <a:gd name="adj" fmla="val 828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 name="Picture 21">
              <a:extLst>
                <a:ext uri="{FF2B5EF4-FFF2-40B4-BE49-F238E27FC236}">
                  <a16:creationId xmlns:a16="http://schemas.microsoft.com/office/drawing/2014/main" id="{D7D89C5A-FE23-461F-B723-A195612F4D2B}"/>
                </a:ext>
              </a:extLst>
            </p:cNvPr>
            <p:cNvPicPr>
              <a:picLocks noChangeAspect="1"/>
            </p:cNvPicPr>
            <p:nvPr/>
          </p:nvPicPr>
          <p:blipFill>
            <a:blip r:embed="rId6"/>
            <a:srcRect/>
            <a:stretch/>
          </p:blipFill>
          <p:spPr>
            <a:xfrm>
              <a:off x="6716984" y="2959478"/>
              <a:ext cx="2137331" cy="3680474"/>
            </a:xfrm>
            <a:prstGeom prst="roundRect">
              <a:avLst>
                <a:gd name="adj" fmla="val 11106"/>
              </a:avLst>
            </a:prstGeom>
          </p:spPr>
        </p:pic>
      </p:grpSp>
      <p:sp>
        <p:nvSpPr>
          <p:cNvPr id="23" name="Rectangle 22">
            <a:extLst>
              <a:ext uri="{FF2B5EF4-FFF2-40B4-BE49-F238E27FC236}">
                <a16:creationId xmlns:a16="http://schemas.microsoft.com/office/drawing/2014/main" id="{58FFB776-3073-4C8A-BF56-4FB34DC324D1}"/>
              </a:ext>
            </a:extLst>
          </p:cNvPr>
          <p:cNvSpPr/>
          <p:nvPr/>
        </p:nvSpPr>
        <p:spPr>
          <a:xfrm>
            <a:off x="429836" y="1897039"/>
            <a:ext cx="1025912" cy="55756"/>
          </a:xfrm>
          <a:prstGeom prst="rect">
            <a:avLst/>
          </a:prstGeom>
          <a:solidFill>
            <a:srgbClr val="0089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18735910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a:extLst>
              <a:ext uri="{FF2B5EF4-FFF2-40B4-BE49-F238E27FC236}">
                <a16:creationId xmlns:a16="http://schemas.microsoft.com/office/drawing/2014/main" id="{C202DAA8-9B53-6545-BD8E-7F28346F9747}"/>
              </a:ext>
            </a:extLst>
          </p:cNvPr>
          <p:cNvSpPr>
            <a:spLocks noGrp="1"/>
          </p:cNvSpPr>
          <p:nvPr>
            <p:ph type="title"/>
          </p:nvPr>
        </p:nvSpPr>
        <p:spPr>
          <a:xfrm>
            <a:off x="457199" y="202396"/>
            <a:ext cx="13652339" cy="905197"/>
          </a:xfrm>
        </p:spPr>
        <p:txBody>
          <a:bodyPr/>
          <a:lstStyle/>
          <a:p>
            <a:r>
              <a:rPr lang="en-US" dirty="0"/>
              <a:t>Application Process</a:t>
            </a:r>
            <a:endParaRPr lang="en-US" dirty="0">
              <a:solidFill>
                <a:schemeClr val="tx2">
                  <a:lumMod val="60000"/>
                  <a:lumOff val="40000"/>
                </a:schemeClr>
              </a:solidFill>
            </a:endParaRPr>
          </a:p>
        </p:txBody>
      </p:sp>
      <p:sp>
        <p:nvSpPr>
          <p:cNvPr id="4" name="Content Placeholder 3">
            <a:extLst>
              <a:ext uri="{FF2B5EF4-FFF2-40B4-BE49-F238E27FC236}">
                <a16:creationId xmlns:a16="http://schemas.microsoft.com/office/drawing/2014/main" id="{C4914A64-BC80-5A48-8BF3-F89A7EFBE7FF}"/>
              </a:ext>
            </a:extLst>
          </p:cNvPr>
          <p:cNvSpPr>
            <a:spLocks noGrp="1"/>
          </p:cNvSpPr>
          <p:nvPr>
            <p:ph sz="half" idx="1"/>
          </p:nvPr>
        </p:nvSpPr>
        <p:spPr>
          <a:xfrm>
            <a:off x="489856" y="1398125"/>
            <a:ext cx="6614933" cy="5763860"/>
          </a:xfrm>
        </p:spPr>
        <p:txBody>
          <a:bodyPr/>
          <a:lstStyle/>
          <a:p>
            <a:pPr marL="0" indent="0">
              <a:buNone/>
            </a:pPr>
            <a:r>
              <a:rPr lang="en-US" b="1" dirty="0"/>
              <a:t>Document Upload</a:t>
            </a:r>
          </a:p>
        </p:txBody>
      </p:sp>
      <p:sp>
        <p:nvSpPr>
          <p:cNvPr id="36" name="Content Placeholder 2">
            <a:extLst>
              <a:ext uri="{FF2B5EF4-FFF2-40B4-BE49-F238E27FC236}">
                <a16:creationId xmlns:a16="http://schemas.microsoft.com/office/drawing/2014/main" id="{11A1B30A-9670-428E-A8D1-8B4798D10F46}"/>
              </a:ext>
            </a:extLst>
          </p:cNvPr>
          <p:cNvSpPr txBox="1">
            <a:spLocks/>
          </p:cNvSpPr>
          <p:nvPr/>
        </p:nvSpPr>
        <p:spPr>
          <a:xfrm>
            <a:off x="581868" y="2536371"/>
            <a:ext cx="5231910" cy="5292105"/>
          </a:xfrm>
          <a:prstGeom prst="rect">
            <a:avLst/>
          </a:prstGeom>
        </p:spPr>
        <p:txBody>
          <a:bodyPr vert="horz" lIns="0" tIns="0" rIns="0" bIns="0" rtlCol="0" anchor="t">
            <a:noAutofit/>
          </a:bodyPr>
          <a:lstStyle>
            <a:defPPr>
              <a:defRPr lang="en-US"/>
            </a:defPPr>
            <a:lvl1pPr lvl="0" indent="0" defTabSz="457189">
              <a:lnSpc>
                <a:spcPct val="120000"/>
              </a:lnSpc>
              <a:spcBef>
                <a:spcPts val="1200"/>
              </a:spcBef>
              <a:buFontTx/>
              <a:buNone/>
              <a:defRPr kumimoji="0" sz="1600" b="0" i="0" u="none" strike="noStrike" kern="1600" cap="none" spc="0" normalizeH="0" baseline="0">
                <a:ln>
                  <a:noFill/>
                </a:ln>
                <a:solidFill>
                  <a:schemeClr val="tx1">
                    <a:lumMod val="75000"/>
                    <a:lumOff val="25000"/>
                  </a:schemeClr>
                </a:solidFill>
                <a:effectLst/>
                <a:uLnTx/>
                <a:uFillTx/>
                <a:latin typeface="Arial" panose="020B0604020202020204" pitchFamily="34" charset="0"/>
                <a:ea typeface="Helvetica" charset="0"/>
                <a:cs typeface="Arial" panose="020B0604020202020204" pitchFamily="34" charset="0"/>
              </a:defRPr>
            </a:lvl1pPr>
            <a:lvl2pPr marL="548626" indent="0" defTabSz="1097253">
              <a:lnSpc>
                <a:spcPct val="120000"/>
              </a:lnSpc>
              <a:spcBef>
                <a:spcPts val="1200"/>
              </a:spcBef>
              <a:buFontTx/>
              <a:buNone/>
              <a:defRPr sz="1600" b="0" i="0" baseline="0">
                <a:latin typeface="Helvetica" charset="0"/>
                <a:ea typeface="Helvetica" charset="0"/>
                <a:cs typeface="Helvetica" charset="0"/>
              </a:defRPr>
            </a:lvl2pPr>
            <a:lvl3pPr marL="1097253" indent="0" defTabSz="1097253">
              <a:lnSpc>
                <a:spcPct val="120000"/>
              </a:lnSpc>
              <a:spcBef>
                <a:spcPts val="1200"/>
              </a:spcBef>
              <a:buFontTx/>
              <a:buNone/>
              <a:defRPr sz="1600" b="0" i="0" baseline="0">
                <a:latin typeface="Helvetica" charset="0"/>
                <a:ea typeface="Helvetica" charset="0"/>
                <a:cs typeface="Helvetica" charset="0"/>
              </a:defRPr>
            </a:lvl3pPr>
            <a:lvl4pPr marL="1645879" indent="0" defTabSz="1097253">
              <a:lnSpc>
                <a:spcPct val="120000"/>
              </a:lnSpc>
              <a:spcBef>
                <a:spcPts val="1200"/>
              </a:spcBef>
              <a:buFontTx/>
              <a:buNone/>
              <a:defRPr sz="1600" b="0" i="0" baseline="0">
                <a:latin typeface="Helvetica" charset="0"/>
                <a:ea typeface="Helvetica" charset="0"/>
                <a:cs typeface="Helvetica" charset="0"/>
              </a:defRPr>
            </a:lvl4pPr>
            <a:lvl5pPr marL="2468818" indent="-274313" defTabSz="1097253">
              <a:lnSpc>
                <a:spcPct val="120000"/>
              </a:lnSpc>
              <a:spcBef>
                <a:spcPts val="1200"/>
              </a:spcBef>
              <a:buFont typeface="Arial" panose="020B0604020202020204" pitchFamily="34" charset="0"/>
              <a:buChar char="•"/>
              <a:defRPr sz="1600" b="0" i="0" baseline="0">
                <a:latin typeface="Helvetica" charset="0"/>
                <a:ea typeface="Helvetica" charset="0"/>
                <a:cs typeface="Helvetica" charset="0"/>
              </a:defRPr>
            </a:lvl5pPr>
            <a:lvl6pPr marL="3017445" indent="-274313" defTabSz="1097253">
              <a:lnSpc>
                <a:spcPct val="90000"/>
              </a:lnSpc>
              <a:spcBef>
                <a:spcPts val="600"/>
              </a:spcBef>
              <a:buFont typeface="Arial" panose="020B0604020202020204" pitchFamily="34" charset="0"/>
              <a:buChar char="•"/>
            </a:lvl6pPr>
            <a:lvl7pPr marL="3566071" indent="-274313" defTabSz="1097253">
              <a:lnSpc>
                <a:spcPct val="90000"/>
              </a:lnSpc>
              <a:spcBef>
                <a:spcPts val="600"/>
              </a:spcBef>
              <a:buFont typeface="Arial" panose="020B0604020202020204" pitchFamily="34" charset="0"/>
              <a:buChar char="•"/>
            </a:lvl7pPr>
            <a:lvl8pPr marL="4114697" indent="-274313" defTabSz="1097253">
              <a:lnSpc>
                <a:spcPct val="90000"/>
              </a:lnSpc>
              <a:spcBef>
                <a:spcPts val="600"/>
              </a:spcBef>
              <a:buFont typeface="Arial" panose="020B0604020202020204" pitchFamily="34" charset="0"/>
              <a:buChar char="•"/>
            </a:lvl8pPr>
            <a:lvl9pPr marL="4663323" indent="-274313" defTabSz="1097253">
              <a:lnSpc>
                <a:spcPct val="90000"/>
              </a:lnSpc>
              <a:spcBef>
                <a:spcPts val="600"/>
              </a:spcBef>
              <a:buFont typeface="Arial" panose="020B0604020202020204" pitchFamily="34" charset="0"/>
              <a:buChar char="•"/>
            </a:lvl9pPr>
          </a:lstStyle>
          <a:p>
            <a:r>
              <a:rPr lang="en-US" dirty="0"/>
              <a:t>You may be asked to provide a document to determine your eligibility:</a:t>
            </a:r>
          </a:p>
          <a:p>
            <a:pPr marL="342900" indent="-342900">
              <a:buFont typeface="+mj-lt"/>
              <a:buAutoNum type="arabicPeriod"/>
            </a:pPr>
            <a:r>
              <a:rPr lang="en-US" dirty="0"/>
              <a:t>Select the public assistance program in which you are participating. You only need one document to prove your eligibility. </a:t>
            </a:r>
          </a:p>
          <a:p>
            <a:pPr marL="342900" indent="-342900">
              <a:buFont typeface="+mj-lt"/>
              <a:buAutoNum type="arabicPeriod"/>
            </a:pPr>
            <a:r>
              <a:rPr lang="en-US" dirty="0"/>
              <a:t>Click on the ”plus” sign to add your document. </a:t>
            </a:r>
          </a:p>
          <a:p>
            <a:pPr marL="342900" indent="-342900">
              <a:buFont typeface="+mj-lt"/>
              <a:buAutoNum type="arabicPeriod"/>
            </a:pPr>
            <a:r>
              <a:rPr lang="en-US" dirty="0"/>
              <a:t>Using your phone’s camera, snap a picture of your document and click on “Use Image” button. You can also upload a picture from your phone and submit using a computer. </a:t>
            </a:r>
          </a:p>
        </p:txBody>
      </p:sp>
      <p:grpSp>
        <p:nvGrpSpPr>
          <p:cNvPr id="23" name="Group 22">
            <a:extLst>
              <a:ext uri="{FF2B5EF4-FFF2-40B4-BE49-F238E27FC236}">
                <a16:creationId xmlns:a16="http://schemas.microsoft.com/office/drawing/2014/main" id="{6EC5BA88-C72D-4D62-AAA0-D4257C53E756}"/>
              </a:ext>
            </a:extLst>
          </p:cNvPr>
          <p:cNvGrpSpPr/>
          <p:nvPr/>
        </p:nvGrpSpPr>
        <p:grpSpPr>
          <a:xfrm>
            <a:off x="11125013" y="1789564"/>
            <a:ext cx="2999232" cy="5486400"/>
            <a:chOff x="7371160" y="1926590"/>
            <a:chExt cx="2468908" cy="4895248"/>
          </a:xfrm>
        </p:grpSpPr>
        <p:pic>
          <p:nvPicPr>
            <p:cNvPr id="24" name="Picture 23">
              <a:extLst>
                <a:ext uri="{FF2B5EF4-FFF2-40B4-BE49-F238E27FC236}">
                  <a16:creationId xmlns:a16="http://schemas.microsoft.com/office/drawing/2014/main" id="{3426DA38-85BD-41C8-B949-726259E976D5}"/>
                </a:ext>
              </a:extLst>
            </p:cNvPr>
            <p:cNvPicPr>
              <a:picLocks noChangeAspect="1"/>
            </p:cNvPicPr>
            <p:nvPr/>
          </p:nvPicPr>
          <p:blipFill>
            <a:blip r:embed="rId3"/>
            <a:stretch>
              <a:fillRect/>
            </a:stretch>
          </p:blipFill>
          <p:spPr>
            <a:xfrm>
              <a:off x="7371160" y="1926590"/>
              <a:ext cx="2468908" cy="4895248"/>
            </a:xfrm>
            <a:prstGeom prst="rect">
              <a:avLst/>
            </a:prstGeom>
          </p:spPr>
        </p:pic>
        <p:sp>
          <p:nvSpPr>
            <p:cNvPr id="25" name="Rounded Rectangle 3">
              <a:extLst>
                <a:ext uri="{FF2B5EF4-FFF2-40B4-BE49-F238E27FC236}">
                  <a16:creationId xmlns:a16="http://schemas.microsoft.com/office/drawing/2014/main" id="{435DD42B-FC01-484B-8865-A4FB4332A797}"/>
                </a:ext>
              </a:extLst>
            </p:cNvPr>
            <p:cNvSpPr/>
            <p:nvPr/>
          </p:nvSpPr>
          <p:spPr>
            <a:xfrm>
              <a:off x="7556974" y="2102969"/>
              <a:ext cx="2163312" cy="4502999"/>
            </a:xfrm>
            <a:prstGeom prst="roundRect">
              <a:avLst>
                <a:gd name="adj" fmla="val 828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6" name="Picture 25">
              <a:extLst>
                <a:ext uri="{FF2B5EF4-FFF2-40B4-BE49-F238E27FC236}">
                  <a16:creationId xmlns:a16="http://schemas.microsoft.com/office/drawing/2014/main" id="{8E8E33DE-7ECD-432C-8A68-1D8B8FCCE4BF}"/>
                </a:ext>
              </a:extLst>
            </p:cNvPr>
            <p:cNvPicPr>
              <a:picLocks noChangeAspect="1"/>
            </p:cNvPicPr>
            <p:nvPr/>
          </p:nvPicPr>
          <p:blipFill>
            <a:blip r:embed="rId4"/>
            <a:stretch>
              <a:fillRect/>
            </a:stretch>
          </p:blipFill>
          <p:spPr>
            <a:xfrm>
              <a:off x="7544078" y="2102969"/>
              <a:ext cx="2176207" cy="3862768"/>
            </a:xfrm>
            <a:prstGeom prst="roundRect">
              <a:avLst>
                <a:gd name="adj" fmla="val 9080"/>
              </a:avLst>
            </a:prstGeom>
          </p:spPr>
        </p:pic>
      </p:grpSp>
      <p:grpSp>
        <p:nvGrpSpPr>
          <p:cNvPr id="27" name="Group 26">
            <a:extLst>
              <a:ext uri="{FF2B5EF4-FFF2-40B4-BE49-F238E27FC236}">
                <a16:creationId xmlns:a16="http://schemas.microsoft.com/office/drawing/2014/main" id="{14DAD5A4-274D-4AAD-80F0-AB4314A59841}"/>
              </a:ext>
            </a:extLst>
          </p:cNvPr>
          <p:cNvGrpSpPr/>
          <p:nvPr/>
        </p:nvGrpSpPr>
        <p:grpSpPr>
          <a:xfrm>
            <a:off x="7845986" y="1789563"/>
            <a:ext cx="2999232" cy="5486400"/>
            <a:chOff x="4092133" y="1926590"/>
            <a:chExt cx="2468910" cy="4895247"/>
          </a:xfrm>
        </p:grpSpPr>
        <p:pic>
          <p:nvPicPr>
            <p:cNvPr id="28" name="Picture 27">
              <a:extLst>
                <a:ext uri="{FF2B5EF4-FFF2-40B4-BE49-F238E27FC236}">
                  <a16:creationId xmlns:a16="http://schemas.microsoft.com/office/drawing/2014/main" id="{DA06B33A-3BD2-4A08-B7AC-5FA71CCD657C}"/>
                </a:ext>
              </a:extLst>
            </p:cNvPr>
            <p:cNvPicPr>
              <a:picLocks noChangeAspect="1"/>
            </p:cNvPicPr>
            <p:nvPr/>
          </p:nvPicPr>
          <p:blipFill>
            <a:blip r:embed="rId3"/>
            <a:stretch>
              <a:fillRect/>
            </a:stretch>
          </p:blipFill>
          <p:spPr>
            <a:xfrm>
              <a:off x="4092133" y="1926590"/>
              <a:ext cx="2468910" cy="4895247"/>
            </a:xfrm>
            <a:prstGeom prst="rect">
              <a:avLst/>
            </a:prstGeom>
          </p:spPr>
        </p:pic>
        <p:sp>
          <p:nvSpPr>
            <p:cNvPr id="29" name="Rounded Rectangle 7">
              <a:extLst>
                <a:ext uri="{FF2B5EF4-FFF2-40B4-BE49-F238E27FC236}">
                  <a16:creationId xmlns:a16="http://schemas.microsoft.com/office/drawing/2014/main" id="{63726D91-D1FB-4D69-A530-0D4A7CD4E963}"/>
                </a:ext>
              </a:extLst>
            </p:cNvPr>
            <p:cNvSpPr/>
            <p:nvPr/>
          </p:nvSpPr>
          <p:spPr>
            <a:xfrm>
              <a:off x="4267674" y="2102969"/>
              <a:ext cx="2163312" cy="4502999"/>
            </a:xfrm>
            <a:prstGeom prst="roundRect">
              <a:avLst>
                <a:gd name="adj" fmla="val 828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 name="Picture 29">
              <a:extLst>
                <a:ext uri="{FF2B5EF4-FFF2-40B4-BE49-F238E27FC236}">
                  <a16:creationId xmlns:a16="http://schemas.microsoft.com/office/drawing/2014/main" id="{EF77DFDB-A533-4177-90FE-81D043DB667C}"/>
                </a:ext>
              </a:extLst>
            </p:cNvPr>
            <p:cNvPicPr>
              <a:picLocks noChangeAspect="1"/>
            </p:cNvPicPr>
            <p:nvPr/>
          </p:nvPicPr>
          <p:blipFill rotWithShape="1">
            <a:blip r:embed="rId5"/>
            <a:srcRect b="23135"/>
            <a:stretch/>
          </p:blipFill>
          <p:spPr>
            <a:xfrm>
              <a:off x="4265549" y="2121750"/>
              <a:ext cx="2165437" cy="4509618"/>
            </a:xfrm>
            <a:prstGeom prst="roundRect">
              <a:avLst>
                <a:gd name="adj" fmla="val 11389"/>
              </a:avLst>
            </a:prstGeom>
          </p:spPr>
        </p:pic>
      </p:grpSp>
      <p:sp>
        <p:nvSpPr>
          <p:cNvPr id="31" name="Rectangle 30">
            <a:extLst>
              <a:ext uri="{FF2B5EF4-FFF2-40B4-BE49-F238E27FC236}">
                <a16:creationId xmlns:a16="http://schemas.microsoft.com/office/drawing/2014/main" id="{000FCE2B-CED6-462E-A925-99FADF20A5CE}"/>
              </a:ext>
            </a:extLst>
          </p:cNvPr>
          <p:cNvSpPr/>
          <p:nvPr/>
        </p:nvSpPr>
        <p:spPr>
          <a:xfrm>
            <a:off x="8367517" y="4228828"/>
            <a:ext cx="475694" cy="467355"/>
          </a:xfrm>
          <a:prstGeom prst="rect">
            <a:avLst/>
          </a:prstGeom>
          <a:noFill/>
          <a:ln w="28575">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1BD49D1E-657F-45D9-A036-595BB0F16F6C}"/>
              </a:ext>
            </a:extLst>
          </p:cNvPr>
          <p:cNvSpPr/>
          <p:nvPr/>
        </p:nvSpPr>
        <p:spPr>
          <a:xfrm>
            <a:off x="429836" y="1897039"/>
            <a:ext cx="1025912" cy="55756"/>
          </a:xfrm>
          <a:prstGeom prst="rect">
            <a:avLst/>
          </a:prstGeom>
          <a:solidFill>
            <a:srgbClr val="0089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4278520543"/>
      </p:ext>
    </p:extLst>
  </p:cSld>
  <p:clrMapOvr>
    <a:masterClrMapping/>
  </p:clrMapOvr>
</p:sld>
</file>

<file path=ppt/theme/theme1.xml><?xml version="1.0" encoding="utf-8"?>
<a:theme xmlns:a="http://schemas.openxmlformats.org/drawingml/2006/main" name="Office Theme">
  <a:themeElements>
    <a:clrScheme name="Comcast Nov '18">
      <a:dk1>
        <a:srgbClr val="262626"/>
      </a:dk1>
      <a:lt1>
        <a:srgbClr val="FFFFFF"/>
      </a:lt1>
      <a:dk2>
        <a:srgbClr val="44546A"/>
      </a:dk2>
      <a:lt2>
        <a:srgbClr val="E7E6E6"/>
      </a:lt2>
      <a:accent1>
        <a:srgbClr val="FDB913"/>
      </a:accent1>
      <a:accent2>
        <a:srgbClr val="F37020"/>
      </a:accent2>
      <a:accent3>
        <a:srgbClr val="B32846"/>
      </a:accent3>
      <a:accent4>
        <a:srgbClr val="645FAA"/>
      </a:accent4>
      <a:accent5>
        <a:srgbClr val="5B9BD5"/>
      </a:accent5>
      <a:accent6>
        <a:srgbClr val="70AD47"/>
      </a:accent6>
      <a:hlink>
        <a:srgbClr val="008CC3"/>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6e08557a-0a5e-4a3f-9cbd-5b52af783144">
      <UserInfo>
        <DisplayName>Sasser Hayden, Kimberly</DisplayName>
        <AccountId>214</AccountId>
        <AccountType/>
      </UserInfo>
      <UserInfo>
        <DisplayName>Holm, Angela</DisplayName>
        <AccountId>108</AccountId>
        <AccountType/>
      </UserInfo>
      <UserInfo>
        <DisplayName>Gaul, Gwyneth</DisplayName>
        <AccountId>704</AccountId>
        <AccountType/>
      </UserInfo>
      <UserInfo>
        <DisplayName>Gibbons, Bill</DisplayName>
        <AccountId>771</AccountId>
        <AccountType/>
      </UserInfo>
      <UserInfo>
        <DisplayName>Weuve, Jan</DisplayName>
        <AccountId>772</AccountId>
        <AccountType/>
      </UserInfo>
    </SharedWithUser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97A298A32274EA46AB35796D6EAF867D" ma:contentTypeVersion="11" ma:contentTypeDescription="Create a new document." ma:contentTypeScope="" ma:versionID="63b2e973c0c266cfb8ef2cae039cd284">
  <xsd:schema xmlns:xsd="http://www.w3.org/2001/XMLSchema" xmlns:xs="http://www.w3.org/2001/XMLSchema" xmlns:p="http://schemas.microsoft.com/office/2006/metadata/properties" xmlns:ns2="b44b7280-477b-42ee-8cb5-7bf1aedbca59" xmlns:ns3="6e08557a-0a5e-4a3f-9cbd-5b52af783144" targetNamespace="http://schemas.microsoft.com/office/2006/metadata/properties" ma:root="true" ma:fieldsID="26ad1023810b0ca5e8cccc57eaa092a1" ns2:_="" ns3:_="">
    <xsd:import namespace="b44b7280-477b-42ee-8cb5-7bf1aedbca59"/>
    <xsd:import namespace="6e08557a-0a5e-4a3f-9cbd-5b52af783144"/>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3:SharedWithUsers" minOccurs="0"/>
                <xsd:element ref="ns3:SharedWithDetails" minOccurs="0"/>
                <xsd:element ref="ns2:MediaServiceAutoTags"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44b7280-477b-42ee-8cb5-7bf1aedbca5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e08557a-0a5e-4a3f-9cbd-5b52af783144"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A2E5F54-A536-4BBF-9394-9E946156DBDF}">
  <ds:schemaRefs>
    <ds:schemaRef ds:uri="http://schemas.openxmlformats.org/package/2006/metadata/core-properties"/>
    <ds:schemaRef ds:uri="http://purl.org/dc/terms/"/>
    <ds:schemaRef ds:uri="http://purl.org/dc/dcmitype/"/>
    <ds:schemaRef ds:uri="http://schemas.microsoft.com/office/2006/documentManagement/types"/>
    <ds:schemaRef ds:uri="http://schemas.microsoft.com/office/infopath/2007/PartnerControls"/>
    <ds:schemaRef ds:uri="http://www.w3.org/XML/1998/namespace"/>
    <ds:schemaRef ds:uri="6e08557a-0a5e-4a3f-9cbd-5b52af783144"/>
    <ds:schemaRef ds:uri="b44b7280-477b-42ee-8cb5-7bf1aedbca59"/>
    <ds:schemaRef ds:uri="http://schemas.microsoft.com/office/2006/metadata/properties"/>
    <ds:schemaRef ds:uri="http://purl.org/dc/elements/1.1/"/>
  </ds:schemaRefs>
</ds:datastoreItem>
</file>

<file path=customXml/itemProps2.xml><?xml version="1.0" encoding="utf-8"?>
<ds:datastoreItem xmlns:ds="http://schemas.openxmlformats.org/officeDocument/2006/customXml" ds:itemID="{C035B9D9-A1C9-4F96-89D0-B7F790194A5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44b7280-477b-42ee-8cb5-7bf1aedbca59"/>
    <ds:schemaRef ds:uri="6e08557a-0a5e-4a3f-9cbd-5b52af78314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474F4CD-2F10-41ED-A7F8-FEE32A15C0A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3024</TotalTime>
  <Words>1878</Words>
  <Application>Microsoft Office PowerPoint</Application>
  <PresentationFormat>Custom</PresentationFormat>
  <Paragraphs>169</Paragraphs>
  <Slides>16</Slides>
  <Notes>15</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16</vt:i4>
      </vt:variant>
    </vt:vector>
  </HeadingPairs>
  <TitlesOfParts>
    <vt:vector size="24" baseType="lpstr">
      <vt:lpstr>Arial</vt:lpstr>
      <vt:lpstr>Arial (null)</vt:lpstr>
      <vt:lpstr>Arial Regular</vt:lpstr>
      <vt:lpstr>Arial,Sans-Serif</vt:lpstr>
      <vt:lpstr>BrownStd Regular Alternate</vt:lpstr>
      <vt:lpstr>Calibri</vt:lpstr>
      <vt:lpstr>Helvetica</vt:lpstr>
      <vt:lpstr>Office Theme</vt:lpstr>
      <vt:lpstr>INTERNET ESSENTIALS PARTNERSHIP PROGRAM</vt:lpstr>
      <vt:lpstr> Who Is Eligible for Internet Essentials?</vt:lpstr>
      <vt:lpstr>Applying for Internet Essentials</vt:lpstr>
      <vt:lpstr>PowerPoint Presentation</vt:lpstr>
      <vt:lpstr>Application Process</vt:lpstr>
      <vt:lpstr>Application Process</vt:lpstr>
      <vt:lpstr>Application Process</vt:lpstr>
      <vt:lpstr>Application Process</vt:lpstr>
      <vt:lpstr>Application Process</vt:lpstr>
      <vt:lpstr>Application Process</vt:lpstr>
      <vt:lpstr>Application Process</vt:lpstr>
      <vt:lpstr>Application Process</vt:lpstr>
      <vt:lpstr>Application Process</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Marton, Debra</cp:lastModifiedBy>
  <cp:revision>11</cp:revision>
  <cp:lastPrinted>2019-04-02T20:36:43Z</cp:lastPrinted>
  <dcterms:created xsi:type="dcterms:W3CDTF">2018-02-26T01:07:30Z</dcterms:created>
  <dcterms:modified xsi:type="dcterms:W3CDTF">2020-09-03T20:58:09Z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0x01010097A298A32274EA46AB35796D6EAF867D</vt:lpwstr>
  </property>
  <property fmtid="{D5CDD505-2E9C-101B-9397-08002B2CF9AE}" pid="3" name="AuthorIds_UIVersion_1536">
    <vt:lpwstr>15</vt:lpwstr>
  </property>
</Properties>
</file>